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6" r:id="rId1"/>
  </p:sldMasterIdLst>
  <p:sldIdLst>
    <p:sldId id="256" r:id="rId2"/>
  </p:sldIdLst>
  <p:sldSz cx="32404050" cy="46805850"/>
  <p:notesSz cx="6858000" cy="9144000"/>
  <p:defaultTextStyle>
    <a:defPPr>
      <a:defRPr lang="en-US"/>
    </a:defPPr>
    <a:lvl1pPr marL="0" algn="l" defTabSz="4525379" rtl="0" eaLnBrk="1" latinLnBrk="0" hangingPunct="1">
      <a:defRPr sz="8900" kern="1200">
        <a:solidFill>
          <a:schemeClr val="tx1"/>
        </a:solidFill>
        <a:latin typeface="+mn-lt"/>
        <a:ea typeface="+mn-ea"/>
        <a:cs typeface="+mn-cs"/>
      </a:defRPr>
    </a:lvl1pPr>
    <a:lvl2pPr marL="2262685" algn="l" defTabSz="4525379" rtl="0" eaLnBrk="1" latinLnBrk="0" hangingPunct="1">
      <a:defRPr sz="8900" kern="1200">
        <a:solidFill>
          <a:schemeClr val="tx1"/>
        </a:solidFill>
        <a:latin typeface="+mn-lt"/>
        <a:ea typeface="+mn-ea"/>
        <a:cs typeface="+mn-cs"/>
      </a:defRPr>
    </a:lvl2pPr>
    <a:lvl3pPr marL="4525379" algn="l" defTabSz="4525379" rtl="0" eaLnBrk="1" latinLnBrk="0" hangingPunct="1">
      <a:defRPr sz="8900" kern="1200">
        <a:solidFill>
          <a:schemeClr val="tx1"/>
        </a:solidFill>
        <a:latin typeface="+mn-lt"/>
        <a:ea typeface="+mn-ea"/>
        <a:cs typeface="+mn-cs"/>
      </a:defRPr>
    </a:lvl3pPr>
    <a:lvl4pPr marL="6788064" algn="l" defTabSz="4525379" rtl="0" eaLnBrk="1" latinLnBrk="0" hangingPunct="1">
      <a:defRPr sz="8900" kern="1200">
        <a:solidFill>
          <a:schemeClr val="tx1"/>
        </a:solidFill>
        <a:latin typeface="+mn-lt"/>
        <a:ea typeface="+mn-ea"/>
        <a:cs typeface="+mn-cs"/>
      </a:defRPr>
    </a:lvl4pPr>
    <a:lvl5pPr marL="9050748" algn="l" defTabSz="4525379" rtl="0" eaLnBrk="1" latinLnBrk="0" hangingPunct="1">
      <a:defRPr sz="8900" kern="1200">
        <a:solidFill>
          <a:schemeClr val="tx1"/>
        </a:solidFill>
        <a:latin typeface="+mn-lt"/>
        <a:ea typeface="+mn-ea"/>
        <a:cs typeface="+mn-cs"/>
      </a:defRPr>
    </a:lvl5pPr>
    <a:lvl6pPr marL="11313433" algn="l" defTabSz="4525379" rtl="0" eaLnBrk="1" latinLnBrk="0" hangingPunct="1">
      <a:defRPr sz="8900" kern="1200">
        <a:solidFill>
          <a:schemeClr val="tx1"/>
        </a:solidFill>
        <a:latin typeface="+mn-lt"/>
        <a:ea typeface="+mn-ea"/>
        <a:cs typeface="+mn-cs"/>
      </a:defRPr>
    </a:lvl6pPr>
    <a:lvl7pPr marL="13576127" algn="l" defTabSz="4525379" rtl="0" eaLnBrk="1" latinLnBrk="0" hangingPunct="1">
      <a:defRPr sz="8900" kern="1200">
        <a:solidFill>
          <a:schemeClr val="tx1"/>
        </a:solidFill>
        <a:latin typeface="+mn-lt"/>
        <a:ea typeface="+mn-ea"/>
        <a:cs typeface="+mn-cs"/>
      </a:defRPr>
    </a:lvl7pPr>
    <a:lvl8pPr marL="15838812" algn="l" defTabSz="4525379" rtl="0" eaLnBrk="1" latinLnBrk="0" hangingPunct="1">
      <a:defRPr sz="8900" kern="1200">
        <a:solidFill>
          <a:schemeClr val="tx1"/>
        </a:solidFill>
        <a:latin typeface="+mn-lt"/>
        <a:ea typeface="+mn-ea"/>
        <a:cs typeface="+mn-cs"/>
      </a:defRPr>
    </a:lvl8pPr>
    <a:lvl9pPr marL="18101497" algn="l" defTabSz="4525379" rtl="0" eaLnBrk="1" latinLnBrk="0" hangingPunct="1">
      <a:defRPr sz="89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588" autoAdjust="0"/>
    <p:restoredTop sz="94652" autoAdjust="0"/>
  </p:normalViewPr>
  <p:slideViewPr>
    <p:cSldViewPr>
      <p:cViewPr>
        <p:scale>
          <a:sx n="25" d="100"/>
          <a:sy n="25" d="100"/>
        </p:scale>
        <p:origin x="-1776" y="3394"/>
      </p:cViewPr>
      <p:guideLst>
        <p:guide orient="horz" pos="14742"/>
        <p:guide pos="10206"/>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1890236" y="9361170"/>
            <a:ext cx="27824278" cy="12481560"/>
          </a:xfrm>
          <a:ln>
            <a:noFill/>
          </a:ln>
        </p:spPr>
        <p:txBody>
          <a:bodyPr vert="horz" tIns="0" rIns="90526"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277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zh-TW" altLang="en-US" smtClean="0"/>
              <a:t>按一下以編輯母片標題樣式</a:t>
            </a:r>
            <a:endParaRPr kumimoji="0" lang="en-US"/>
          </a:p>
        </p:txBody>
      </p:sp>
      <p:sp>
        <p:nvSpPr>
          <p:cNvPr id="17" name="Subtitle 16"/>
          <p:cNvSpPr>
            <a:spLocks noGrp="1"/>
          </p:cNvSpPr>
          <p:nvPr>
            <p:ph type="subTitle" idx="1"/>
          </p:nvPr>
        </p:nvSpPr>
        <p:spPr>
          <a:xfrm>
            <a:off x="1890236" y="22034758"/>
            <a:ext cx="27835079" cy="11961495"/>
          </a:xfrm>
        </p:spPr>
        <p:txBody>
          <a:bodyPr lIns="0" rIns="90526"/>
          <a:lstStyle>
            <a:lvl1pPr marL="0" marR="226314" indent="0" algn="r">
              <a:buNone/>
              <a:defRPr>
                <a:solidFill>
                  <a:schemeClr val="tx1"/>
                </a:solidFill>
              </a:defRPr>
            </a:lvl1pPr>
            <a:lvl2pPr marL="2263140" indent="0" algn="ctr">
              <a:buNone/>
            </a:lvl2pPr>
            <a:lvl3pPr marL="4526280" indent="0" algn="ctr">
              <a:buNone/>
            </a:lvl3pPr>
            <a:lvl4pPr marL="6789420" indent="0" algn="ctr">
              <a:buNone/>
            </a:lvl4pPr>
            <a:lvl5pPr marL="9052560" indent="0" algn="ctr">
              <a:buNone/>
            </a:lvl5pPr>
            <a:lvl6pPr marL="11315700" indent="0" algn="ctr">
              <a:buNone/>
            </a:lvl6pPr>
            <a:lvl7pPr marL="13578840" indent="0" algn="ctr">
              <a:buNone/>
            </a:lvl7pPr>
            <a:lvl8pPr marL="15841980" indent="0" algn="ctr">
              <a:buNone/>
            </a:lvl8pPr>
            <a:lvl9pPr marL="18105120" indent="0" algn="ctr">
              <a:buNone/>
            </a:lvl9pPr>
          </a:lstStyle>
          <a:p>
            <a:r>
              <a:rPr kumimoji="0" lang="zh-TW" altLang="en-US" smtClean="0"/>
              <a:t>按一下以編輯母片副標題樣式</a:t>
            </a:r>
            <a:endParaRPr kumimoji="0" lang="en-US"/>
          </a:p>
        </p:txBody>
      </p:sp>
      <p:sp>
        <p:nvSpPr>
          <p:cNvPr id="30" name="Date Placeholder 29"/>
          <p:cNvSpPr>
            <a:spLocks noGrp="1"/>
          </p:cNvSpPr>
          <p:nvPr>
            <p:ph type="dt" sz="half" idx="10"/>
          </p:nvPr>
        </p:nvSpPr>
        <p:spPr/>
        <p:txBody>
          <a:bodyPr/>
          <a:lstStyle/>
          <a:p>
            <a:fld id="{2FFB50AC-EFA5-489C-ADE4-DF94DFD1B3E8}" type="datetimeFigureOut">
              <a:rPr lang="en-US" smtClean="0"/>
              <a:pPr/>
              <a:t>2/7/2012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EE5AF4D9-4CAA-4649-A768-3B8B5510A19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zh-TW" altLang="en-US" smtClean="0"/>
              <a:t>按一下以編輯母片標題樣式</a:t>
            </a:r>
            <a:endParaRPr kumimoji="0" lang="en-US"/>
          </a:p>
        </p:txBody>
      </p:sp>
      <p:sp>
        <p:nvSpPr>
          <p:cNvPr id="3" name="Content Placeholder 2"/>
          <p:cNvSpPr>
            <a:spLocks noGrp="1"/>
          </p:cNvSpPr>
          <p:nvPr>
            <p:ph idx="1"/>
          </p:nvPr>
        </p:nvSpPr>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Date Placeholder 3"/>
          <p:cNvSpPr>
            <a:spLocks noGrp="1"/>
          </p:cNvSpPr>
          <p:nvPr>
            <p:ph type="dt" sz="half" idx="10"/>
          </p:nvPr>
        </p:nvSpPr>
        <p:spPr/>
        <p:txBody>
          <a:bodyPr/>
          <a:lstStyle/>
          <a:p>
            <a:fld id="{2FFB50AC-EFA5-489C-ADE4-DF94DFD1B3E8}" type="datetimeFigureOut">
              <a:rPr lang="en-US" smtClean="0"/>
              <a:pPr/>
              <a:t>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5AF4D9-4CAA-4649-A768-3B8B5510A19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879435" y="8986723"/>
            <a:ext cx="27543443" cy="9298762"/>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277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zh-TW" altLang="en-US" smtClean="0"/>
              <a:t>按一下以編輯母片標題樣式</a:t>
            </a:r>
            <a:endParaRPr kumimoji="0" lang="en-US"/>
          </a:p>
        </p:txBody>
      </p:sp>
      <p:sp>
        <p:nvSpPr>
          <p:cNvPr id="3" name="Text Placeholder 2"/>
          <p:cNvSpPr>
            <a:spLocks noGrp="1"/>
          </p:cNvSpPr>
          <p:nvPr>
            <p:ph type="body" idx="1"/>
          </p:nvPr>
        </p:nvSpPr>
        <p:spPr>
          <a:xfrm>
            <a:off x="1879435" y="18459332"/>
            <a:ext cx="27543443" cy="10303784"/>
          </a:xfrm>
        </p:spPr>
        <p:txBody>
          <a:bodyPr lIns="226314" rIns="226314" anchor="t"/>
          <a:lstStyle>
            <a:lvl1pPr marL="0" indent="0">
              <a:buNone/>
              <a:defRPr sz="10900">
                <a:solidFill>
                  <a:schemeClr val="tx1"/>
                </a:solidFill>
              </a:defRPr>
            </a:lvl1pPr>
            <a:lvl2pPr>
              <a:buNone/>
              <a:defRPr sz="8900">
                <a:solidFill>
                  <a:schemeClr val="tx1">
                    <a:tint val="75000"/>
                  </a:schemeClr>
                </a:solidFill>
              </a:defRPr>
            </a:lvl2pPr>
            <a:lvl3pPr>
              <a:buNone/>
              <a:defRPr sz="7900">
                <a:solidFill>
                  <a:schemeClr val="tx1">
                    <a:tint val="75000"/>
                  </a:schemeClr>
                </a:solidFill>
              </a:defRPr>
            </a:lvl3pPr>
            <a:lvl4pPr>
              <a:buNone/>
              <a:defRPr sz="6900">
                <a:solidFill>
                  <a:schemeClr val="tx1">
                    <a:tint val="75000"/>
                  </a:schemeClr>
                </a:solidFill>
              </a:defRPr>
            </a:lvl4pPr>
            <a:lvl5pPr>
              <a:buNone/>
              <a:defRPr sz="6900">
                <a:solidFill>
                  <a:schemeClr val="tx1">
                    <a:tint val="75000"/>
                  </a:schemeClr>
                </a:solidFill>
              </a:defRPr>
            </a:lvl5pPr>
          </a:lstStyle>
          <a:p>
            <a:pPr lvl="0" eaLnBrk="1" latinLnBrk="0" hangingPunct="1"/>
            <a:r>
              <a:rPr kumimoji="0" lang="zh-TW" altLang="en-US" smtClean="0"/>
              <a:t>按一下以編輯母片文字樣式</a:t>
            </a:r>
          </a:p>
        </p:txBody>
      </p:sp>
      <p:sp>
        <p:nvSpPr>
          <p:cNvPr id="4" name="Date Placeholder 3"/>
          <p:cNvSpPr>
            <a:spLocks noGrp="1"/>
          </p:cNvSpPr>
          <p:nvPr>
            <p:ph type="dt" sz="half" idx="10"/>
          </p:nvPr>
        </p:nvSpPr>
        <p:spPr/>
        <p:txBody>
          <a:bodyPr/>
          <a:lstStyle/>
          <a:p>
            <a:fld id="{2FFB50AC-EFA5-489C-ADE4-DF94DFD1B3E8}" type="datetimeFigureOut">
              <a:rPr lang="en-US" smtClean="0"/>
              <a:pPr/>
              <a:t>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5AF4D9-4CAA-4649-A768-3B8B5510A19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a:xfrm>
            <a:off x="1620203" y="4805401"/>
            <a:ext cx="29163645" cy="7800975"/>
          </a:xfrm>
        </p:spPr>
        <p:txBody>
          <a:bodyPr/>
          <a:lstStyle/>
          <a:p>
            <a:r>
              <a:rPr kumimoji="0" lang="zh-TW" altLang="en-US" smtClean="0"/>
              <a:t>按一下以編輯母片標題樣式</a:t>
            </a:r>
            <a:endParaRPr kumimoji="0" lang="en-US"/>
          </a:p>
        </p:txBody>
      </p:sp>
      <p:sp>
        <p:nvSpPr>
          <p:cNvPr id="3" name="Content Placeholder 2"/>
          <p:cNvSpPr>
            <a:spLocks noGrp="1"/>
          </p:cNvSpPr>
          <p:nvPr>
            <p:ph sz="half" idx="1"/>
          </p:nvPr>
        </p:nvSpPr>
        <p:spPr>
          <a:xfrm>
            <a:off x="1620202" y="13104580"/>
            <a:ext cx="14311789" cy="30267783"/>
          </a:xfrm>
        </p:spPr>
        <p:txBody>
          <a:bodyPr/>
          <a:lstStyle>
            <a:lvl1pPr>
              <a:defRPr sz="12900"/>
            </a:lvl1pPr>
            <a:lvl2pPr>
              <a:defRPr sz="11900"/>
            </a:lvl2pPr>
            <a:lvl3pPr>
              <a:defRPr sz="9900"/>
            </a:lvl3pPr>
            <a:lvl4pPr>
              <a:defRPr sz="8900"/>
            </a:lvl4pPr>
            <a:lvl5pPr>
              <a:defRPr sz="8900"/>
            </a:lvl5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Content Placeholder 3"/>
          <p:cNvSpPr>
            <a:spLocks noGrp="1"/>
          </p:cNvSpPr>
          <p:nvPr>
            <p:ph sz="half" idx="2"/>
          </p:nvPr>
        </p:nvSpPr>
        <p:spPr>
          <a:xfrm>
            <a:off x="16472059" y="13104580"/>
            <a:ext cx="14311789" cy="30267783"/>
          </a:xfrm>
        </p:spPr>
        <p:txBody>
          <a:bodyPr/>
          <a:lstStyle>
            <a:lvl1pPr>
              <a:defRPr sz="12900"/>
            </a:lvl1pPr>
            <a:lvl2pPr>
              <a:defRPr sz="11900"/>
            </a:lvl2pPr>
            <a:lvl3pPr>
              <a:defRPr sz="9900"/>
            </a:lvl3pPr>
            <a:lvl4pPr>
              <a:defRPr sz="8900"/>
            </a:lvl4pPr>
            <a:lvl5pPr>
              <a:defRPr sz="8900"/>
            </a:lvl5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Date Placeholder 4"/>
          <p:cNvSpPr>
            <a:spLocks noGrp="1"/>
          </p:cNvSpPr>
          <p:nvPr>
            <p:ph type="dt" sz="half" idx="10"/>
          </p:nvPr>
        </p:nvSpPr>
        <p:spPr/>
        <p:txBody>
          <a:bodyPr/>
          <a:lstStyle/>
          <a:p>
            <a:fld id="{2FFB50AC-EFA5-489C-ADE4-DF94DFD1B3E8}" type="datetimeFigureOut">
              <a:rPr lang="en-US" smtClean="0"/>
              <a:pPr/>
              <a:t>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5AF4D9-4CAA-4649-A768-3B8B5510A19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620203" y="4805401"/>
            <a:ext cx="29163645" cy="7800975"/>
          </a:xfrm>
        </p:spPr>
        <p:txBody>
          <a:bodyPr tIns="226314" anchor="b"/>
          <a:lstStyle>
            <a:lvl1pPr>
              <a:defRPr/>
            </a:lvl1pPr>
          </a:lstStyle>
          <a:p>
            <a:r>
              <a:rPr kumimoji="0" lang="zh-TW" altLang="en-US" smtClean="0"/>
              <a:t>按一下以編輯母片標題樣式</a:t>
            </a:r>
            <a:endParaRPr kumimoji="0" lang="en-US"/>
          </a:p>
        </p:txBody>
      </p:sp>
      <p:sp>
        <p:nvSpPr>
          <p:cNvPr id="3" name="Text Placeholder 2"/>
          <p:cNvSpPr>
            <a:spLocks noGrp="1"/>
          </p:cNvSpPr>
          <p:nvPr>
            <p:ph type="body" idx="1"/>
          </p:nvPr>
        </p:nvSpPr>
        <p:spPr>
          <a:xfrm>
            <a:off x="1620203" y="12662068"/>
            <a:ext cx="14317416" cy="4500077"/>
          </a:xfrm>
        </p:spPr>
        <p:txBody>
          <a:bodyPr lIns="226314" tIns="0" rIns="226314" bIns="0" anchor="ctr">
            <a:noAutofit/>
          </a:bodyPr>
          <a:lstStyle>
            <a:lvl1pPr marL="0" indent="0">
              <a:buNone/>
              <a:defRPr sz="11900" b="1" cap="none" baseline="0">
                <a:solidFill>
                  <a:schemeClr val="tx2"/>
                </a:solidFill>
                <a:effectLst/>
              </a:defRPr>
            </a:lvl1pPr>
            <a:lvl2pPr>
              <a:buNone/>
              <a:defRPr sz="9900" b="1"/>
            </a:lvl2pPr>
            <a:lvl3pPr>
              <a:buNone/>
              <a:defRPr sz="8900" b="1"/>
            </a:lvl3pPr>
            <a:lvl4pPr>
              <a:buNone/>
              <a:defRPr sz="7900" b="1"/>
            </a:lvl4pPr>
            <a:lvl5pPr>
              <a:buNone/>
              <a:defRPr sz="7900" b="1"/>
            </a:lvl5pPr>
          </a:lstStyle>
          <a:p>
            <a:pPr lvl="0" eaLnBrk="1" latinLnBrk="0" hangingPunct="1"/>
            <a:r>
              <a:rPr kumimoji="0" lang="zh-TW" altLang="en-US" smtClean="0"/>
              <a:t>按一下以編輯母片文字樣式</a:t>
            </a:r>
          </a:p>
        </p:txBody>
      </p:sp>
      <p:sp>
        <p:nvSpPr>
          <p:cNvPr id="4" name="Text Placeholder 3"/>
          <p:cNvSpPr>
            <a:spLocks noGrp="1"/>
          </p:cNvSpPr>
          <p:nvPr>
            <p:ph type="body" sz="half" idx="3"/>
          </p:nvPr>
        </p:nvSpPr>
        <p:spPr>
          <a:xfrm>
            <a:off x="16460809" y="12692845"/>
            <a:ext cx="14323040" cy="4469303"/>
          </a:xfrm>
        </p:spPr>
        <p:txBody>
          <a:bodyPr lIns="226314" tIns="0" rIns="226314" bIns="0" anchor="ctr"/>
          <a:lstStyle>
            <a:lvl1pPr marL="0" indent="0">
              <a:buNone/>
              <a:defRPr sz="11900" b="1" cap="none" baseline="0">
                <a:solidFill>
                  <a:schemeClr val="tx2"/>
                </a:solidFill>
                <a:effectLst/>
              </a:defRPr>
            </a:lvl1pPr>
            <a:lvl2pPr>
              <a:buNone/>
              <a:defRPr sz="9900" b="1"/>
            </a:lvl2pPr>
            <a:lvl3pPr>
              <a:buNone/>
              <a:defRPr sz="8900" b="1"/>
            </a:lvl3pPr>
            <a:lvl4pPr>
              <a:buNone/>
              <a:defRPr sz="7900" b="1"/>
            </a:lvl4pPr>
            <a:lvl5pPr>
              <a:buNone/>
              <a:defRPr sz="7900" b="1"/>
            </a:lvl5pPr>
          </a:lstStyle>
          <a:p>
            <a:pPr lvl="0" eaLnBrk="1" latinLnBrk="0" hangingPunct="1"/>
            <a:r>
              <a:rPr kumimoji="0" lang="zh-TW" altLang="en-US" smtClean="0"/>
              <a:t>按一下以編輯母片文字樣式</a:t>
            </a:r>
          </a:p>
        </p:txBody>
      </p:sp>
      <p:sp>
        <p:nvSpPr>
          <p:cNvPr id="5" name="Content Placeholder 4"/>
          <p:cNvSpPr>
            <a:spLocks noGrp="1"/>
          </p:cNvSpPr>
          <p:nvPr>
            <p:ph sz="quarter" idx="2"/>
          </p:nvPr>
        </p:nvSpPr>
        <p:spPr>
          <a:xfrm>
            <a:off x="1620203" y="17162145"/>
            <a:ext cx="14317416" cy="26247039"/>
          </a:xfrm>
        </p:spPr>
        <p:txBody>
          <a:bodyPr tIns="0"/>
          <a:lstStyle>
            <a:lvl1pPr>
              <a:defRPr sz="10900"/>
            </a:lvl1pPr>
            <a:lvl2pPr>
              <a:defRPr sz="9900"/>
            </a:lvl2pPr>
            <a:lvl3pPr>
              <a:defRPr sz="8900"/>
            </a:lvl3pPr>
            <a:lvl4pPr>
              <a:defRPr sz="7900"/>
            </a:lvl4pPr>
            <a:lvl5pPr>
              <a:defRPr sz="7900"/>
            </a:lvl5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6" name="Content Placeholder 5"/>
          <p:cNvSpPr>
            <a:spLocks noGrp="1"/>
          </p:cNvSpPr>
          <p:nvPr>
            <p:ph sz="quarter" idx="4"/>
          </p:nvPr>
        </p:nvSpPr>
        <p:spPr>
          <a:xfrm>
            <a:off x="16460809" y="17162145"/>
            <a:ext cx="14323040" cy="26247039"/>
          </a:xfrm>
        </p:spPr>
        <p:txBody>
          <a:bodyPr tIns="0"/>
          <a:lstStyle>
            <a:lvl1pPr>
              <a:defRPr sz="10900"/>
            </a:lvl1pPr>
            <a:lvl2pPr>
              <a:defRPr sz="9900"/>
            </a:lvl2pPr>
            <a:lvl3pPr>
              <a:defRPr sz="8900"/>
            </a:lvl3pPr>
            <a:lvl4pPr>
              <a:defRPr sz="7900"/>
            </a:lvl4pPr>
            <a:lvl5pPr>
              <a:defRPr sz="7900"/>
            </a:lvl5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7" name="Date Placeholder 6"/>
          <p:cNvSpPr>
            <a:spLocks noGrp="1"/>
          </p:cNvSpPr>
          <p:nvPr>
            <p:ph type="dt" sz="half" idx="10"/>
          </p:nvPr>
        </p:nvSpPr>
        <p:spPr/>
        <p:txBody>
          <a:bodyPr/>
          <a:lstStyle/>
          <a:p>
            <a:fld id="{2FFB50AC-EFA5-489C-ADE4-DF94DFD1B3E8}" type="datetimeFigureOut">
              <a:rPr lang="en-US" smtClean="0"/>
              <a:pPr/>
              <a:t>2/7/2012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5AF4D9-4CAA-4649-A768-3B8B5510A19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1620202" y="4805401"/>
            <a:ext cx="29433679" cy="7800975"/>
          </a:xfrm>
        </p:spPr>
        <p:txBody>
          <a:bodyPr vert="horz" tIns="226314"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24800" b="0">
                <a:ln>
                  <a:noFill/>
                </a:ln>
                <a:solidFill>
                  <a:schemeClr val="tx2"/>
                </a:solidFill>
                <a:effectLst/>
                <a:latin typeface="+mj-lt"/>
                <a:ea typeface="+mj-ea"/>
                <a:cs typeface="+mj-cs"/>
              </a:defRPr>
            </a:lvl1pPr>
          </a:lstStyle>
          <a:p>
            <a:r>
              <a:rPr kumimoji="0" lang="zh-TW" altLang="en-US" smtClean="0"/>
              <a:t>按一下以編輯母片標題樣式</a:t>
            </a:r>
            <a:endParaRPr kumimoji="0" lang="en-US"/>
          </a:p>
        </p:txBody>
      </p:sp>
      <p:sp>
        <p:nvSpPr>
          <p:cNvPr id="3" name="Date Placeholder 2"/>
          <p:cNvSpPr>
            <a:spLocks noGrp="1"/>
          </p:cNvSpPr>
          <p:nvPr>
            <p:ph type="dt" sz="half" idx="10"/>
          </p:nvPr>
        </p:nvSpPr>
        <p:spPr/>
        <p:txBody>
          <a:bodyPr/>
          <a:lstStyle/>
          <a:p>
            <a:fld id="{2FFB50AC-EFA5-489C-ADE4-DF94DFD1B3E8}" type="datetimeFigureOut">
              <a:rPr lang="en-US" smtClean="0"/>
              <a:pPr/>
              <a:t>2/7/2012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5AF4D9-4CAA-4649-A768-3B8B5510A19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FB50AC-EFA5-489C-ADE4-DF94DFD1B3E8}" type="datetimeFigureOut">
              <a:rPr lang="en-US" smtClean="0"/>
              <a:pPr/>
              <a:t>2/7/2012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5AF4D9-4CAA-4649-A768-3B8B5510A19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2430304" y="3510453"/>
            <a:ext cx="9721215" cy="7930991"/>
          </a:xfrm>
        </p:spPr>
        <p:txBody>
          <a:bodyPr lIns="0" anchor="b">
            <a:noAutofit/>
          </a:bodyPr>
          <a:lstStyle>
            <a:lvl1pPr algn="l" rtl="0">
              <a:spcBef>
                <a:spcPct val="0"/>
              </a:spcBef>
              <a:buNone/>
              <a:defRPr sz="12900" b="0">
                <a:ln>
                  <a:noFill/>
                </a:ln>
                <a:solidFill>
                  <a:schemeClr val="tx2"/>
                </a:solidFill>
                <a:effectLst/>
                <a:latin typeface="+mj-lt"/>
                <a:ea typeface="+mj-ea"/>
                <a:cs typeface="+mj-cs"/>
              </a:defRPr>
            </a:lvl1pPr>
          </a:lstStyle>
          <a:p>
            <a:r>
              <a:rPr kumimoji="0" lang="zh-TW" altLang="en-US" smtClean="0"/>
              <a:t>按一下以編輯母片標題樣式</a:t>
            </a:r>
            <a:endParaRPr kumimoji="0" lang="en-US"/>
          </a:p>
        </p:txBody>
      </p:sp>
      <p:sp>
        <p:nvSpPr>
          <p:cNvPr id="3" name="Text Placeholder 2"/>
          <p:cNvSpPr>
            <a:spLocks noGrp="1"/>
          </p:cNvSpPr>
          <p:nvPr>
            <p:ph type="body" idx="2"/>
          </p:nvPr>
        </p:nvSpPr>
        <p:spPr>
          <a:xfrm>
            <a:off x="2430304" y="11441430"/>
            <a:ext cx="9721215" cy="31203900"/>
          </a:xfrm>
        </p:spPr>
        <p:txBody>
          <a:bodyPr lIns="90526" rIns="90526"/>
          <a:lstStyle>
            <a:lvl1pPr marL="0" indent="0" algn="l">
              <a:buNone/>
              <a:defRPr sz="6900"/>
            </a:lvl1pPr>
            <a:lvl2pPr indent="0" algn="l">
              <a:buNone/>
              <a:defRPr sz="5900"/>
            </a:lvl2pPr>
            <a:lvl3pPr indent="0" algn="l">
              <a:buNone/>
              <a:defRPr sz="5000"/>
            </a:lvl3pPr>
            <a:lvl4pPr indent="0" algn="l">
              <a:buNone/>
              <a:defRPr sz="4500"/>
            </a:lvl4pPr>
            <a:lvl5pPr indent="0" algn="l">
              <a:buNone/>
              <a:defRPr sz="4500"/>
            </a:lvl5pPr>
          </a:lstStyle>
          <a:p>
            <a:pPr lvl="0" eaLnBrk="1" latinLnBrk="0" hangingPunct="1"/>
            <a:r>
              <a:rPr kumimoji="0" lang="zh-TW" altLang="en-US" smtClean="0"/>
              <a:t>按一下以編輯母片文字樣式</a:t>
            </a:r>
          </a:p>
        </p:txBody>
      </p:sp>
      <p:sp>
        <p:nvSpPr>
          <p:cNvPr id="4" name="Content Placeholder 3"/>
          <p:cNvSpPr>
            <a:spLocks noGrp="1"/>
          </p:cNvSpPr>
          <p:nvPr>
            <p:ph sz="half" idx="1"/>
          </p:nvPr>
        </p:nvSpPr>
        <p:spPr>
          <a:xfrm>
            <a:off x="12669083" y="11441430"/>
            <a:ext cx="18114764" cy="31203900"/>
          </a:xfrm>
        </p:spPr>
        <p:txBody>
          <a:bodyPr tIns="0"/>
          <a:lstStyle>
            <a:lvl1pPr>
              <a:defRPr sz="13900"/>
            </a:lvl1pPr>
            <a:lvl2pPr>
              <a:defRPr sz="12900"/>
            </a:lvl2pPr>
            <a:lvl3pPr>
              <a:defRPr sz="11900"/>
            </a:lvl3pPr>
            <a:lvl4pPr>
              <a:defRPr sz="9900"/>
            </a:lvl4pPr>
            <a:lvl5pPr>
              <a:defRPr sz="8900"/>
            </a:lvl5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Date Placeholder 4"/>
          <p:cNvSpPr>
            <a:spLocks noGrp="1"/>
          </p:cNvSpPr>
          <p:nvPr>
            <p:ph type="dt" sz="half" idx="10"/>
          </p:nvPr>
        </p:nvSpPr>
        <p:spPr/>
        <p:txBody>
          <a:bodyPr/>
          <a:lstStyle/>
          <a:p>
            <a:fld id="{2FFB50AC-EFA5-489C-ADE4-DF94DFD1B3E8}" type="datetimeFigureOut">
              <a:rPr lang="en-US" smtClean="0"/>
              <a:pPr/>
              <a:t>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5AF4D9-4CAA-4649-A768-3B8B5510A19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9" name="Snip and Round Single Corner Rectangle 8"/>
          <p:cNvSpPr/>
          <p:nvPr/>
        </p:nvSpPr>
        <p:spPr>
          <a:xfrm rot="420000" flipV="1">
            <a:off x="11218637" y="7562626"/>
            <a:ext cx="18632329" cy="2808351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lIns="452628" tIns="226314" rIns="452628" bIns="226314" rtlCol="0" anchor="ctr"/>
          <a:lstStyle/>
          <a:p>
            <a:pPr algn="ctr" eaLnBrk="1" latinLnBrk="0" hangingPunct="1"/>
            <a:endParaRPr kumimoji="0" lang="en-US"/>
          </a:p>
        </p:txBody>
      </p:sp>
      <p:sp>
        <p:nvSpPr>
          <p:cNvPr id="12" name="Right Triangle 11"/>
          <p:cNvSpPr/>
          <p:nvPr/>
        </p:nvSpPr>
        <p:spPr>
          <a:xfrm rot="420000" flipV="1">
            <a:off x="28364650" y="36580423"/>
            <a:ext cx="550869" cy="1060933"/>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lIns="452628" tIns="226314" rIns="452628" bIns="226314" rtlCol="0" anchor="ctr"/>
          <a:lstStyle/>
          <a:p>
            <a:pPr algn="ctr" eaLnBrk="1" latinLnBrk="0" hangingPunct="1"/>
            <a:endParaRPr kumimoji="0" lang="en-US"/>
          </a:p>
        </p:txBody>
      </p:sp>
      <p:sp>
        <p:nvSpPr>
          <p:cNvPr id="2" name="Title 1"/>
          <p:cNvSpPr>
            <a:spLocks noGrp="1"/>
          </p:cNvSpPr>
          <p:nvPr>
            <p:ph type="title"/>
          </p:nvPr>
        </p:nvSpPr>
        <p:spPr>
          <a:xfrm>
            <a:off x="2160270" y="8033001"/>
            <a:ext cx="7841780" cy="10801388"/>
          </a:xfrm>
        </p:spPr>
        <p:txBody>
          <a:bodyPr vert="horz" lIns="226314" tIns="226314" rIns="226314" bIns="226314" anchor="b"/>
          <a:lstStyle>
            <a:lvl1pPr algn="l">
              <a:buNone/>
              <a:defRPr sz="9900" b="1">
                <a:solidFill>
                  <a:schemeClr val="tx2"/>
                </a:solidFill>
              </a:defRPr>
            </a:lvl1pPr>
          </a:lstStyle>
          <a:p>
            <a:r>
              <a:rPr kumimoji="0" lang="zh-TW" altLang="en-US" smtClean="0"/>
              <a:t>按一下以編輯母片標題樣式</a:t>
            </a:r>
            <a:endParaRPr kumimoji="0" lang="en-US"/>
          </a:p>
        </p:txBody>
      </p:sp>
      <p:sp>
        <p:nvSpPr>
          <p:cNvPr id="4" name="Text Placeholder 3"/>
          <p:cNvSpPr>
            <a:spLocks noGrp="1"/>
          </p:cNvSpPr>
          <p:nvPr>
            <p:ph type="body" sz="half" idx="2"/>
          </p:nvPr>
        </p:nvSpPr>
        <p:spPr>
          <a:xfrm>
            <a:off x="2160270" y="19306458"/>
            <a:ext cx="7830979" cy="14873859"/>
          </a:xfrm>
        </p:spPr>
        <p:txBody>
          <a:bodyPr lIns="316840" rIns="226314" bIns="226314" anchor="t"/>
          <a:lstStyle>
            <a:lvl1pPr marL="0" indent="0" algn="l">
              <a:spcBef>
                <a:spcPts val="1238"/>
              </a:spcBef>
              <a:buFontTx/>
              <a:buNone/>
              <a:defRPr sz="6400"/>
            </a:lvl1pPr>
            <a:lvl2pPr>
              <a:defRPr sz="5900"/>
            </a:lvl2pPr>
            <a:lvl3pPr>
              <a:defRPr sz="5000"/>
            </a:lvl3pPr>
            <a:lvl4pPr>
              <a:defRPr sz="4500"/>
            </a:lvl4pPr>
            <a:lvl5pPr>
              <a:defRPr sz="4500"/>
            </a:lvl5pPr>
          </a:lstStyle>
          <a:p>
            <a:pPr lvl="0" eaLnBrk="1" latinLnBrk="0" hangingPunct="1"/>
            <a:r>
              <a:rPr kumimoji="0" lang="zh-TW" altLang="en-US" smtClean="0"/>
              <a:t>按一下以編輯母片文字樣式</a:t>
            </a:r>
          </a:p>
        </p:txBody>
      </p:sp>
      <p:sp>
        <p:nvSpPr>
          <p:cNvPr id="5" name="Date Placeholder 4"/>
          <p:cNvSpPr>
            <a:spLocks noGrp="1"/>
          </p:cNvSpPr>
          <p:nvPr>
            <p:ph type="dt" sz="half" idx="10"/>
          </p:nvPr>
        </p:nvSpPr>
        <p:spPr/>
        <p:txBody>
          <a:bodyPr/>
          <a:lstStyle/>
          <a:p>
            <a:fld id="{2FFB50AC-EFA5-489C-ADE4-DF94DFD1B3E8}" type="datetimeFigureOut">
              <a:rPr lang="en-US" smtClean="0"/>
              <a:pPr/>
              <a:t>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28623578" y="43382092"/>
            <a:ext cx="2160270" cy="2491978"/>
          </a:xfrm>
        </p:spPr>
        <p:txBody>
          <a:bodyPr/>
          <a:lstStyle/>
          <a:p>
            <a:fld id="{EE5AF4D9-4CAA-4649-A768-3B8B5510A194}" type="slidenum">
              <a:rPr lang="en-US" smtClean="0"/>
              <a:pPr/>
              <a:t>‹#›</a:t>
            </a:fld>
            <a:endParaRPr lang="en-US"/>
          </a:p>
        </p:txBody>
      </p:sp>
      <p:sp>
        <p:nvSpPr>
          <p:cNvPr id="3" name="Picture Placeholder 2"/>
          <p:cNvSpPr>
            <a:spLocks noGrp="1"/>
          </p:cNvSpPr>
          <p:nvPr>
            <p:ph type="pic" idx="1"/>
          </p:nvPr>
        </p:nvSpPr>
        <p:spPr>
          <a:xfrm rot="420000">
            <a:off x="12352779" y="8186704"/>
            <a:ext cx="16364045" cy="26835354"/>
          </a:xfrm>
          <a:prstGeom prst="rect">
            <a:avLst/>
          </a:prstGeom>
          <a:solidFill>
            <a:schemeClr val="bg2"/>
          </a:solidFill>
          <a:ln w="3000" cap="rnd">
            <a:solidFill>
              <a:srgbClr val="C0C0C0"/>
            </a:solidFill>
            <a:round/>
          </a:ln>
          <a:effectLst/>
        </p:spPr>
        <p:txBody>
          <a:bodyPr/>
          <a:lstStyle>
            <a:lvl1pPr marL="0" indent="0">
              <a:buNone/>
              <a:defRPr sz="15800"/>
            </a:lvl1pPr>
          </a:lstStyle>
          <a:p>
            <a:r>
              <a:rPr kumimoji="0" lang="zh-TW" altLang="en-US" smtClean="0"/>
              <a:t>按一下圖示以新增圖片</a:t>
            </a:r>
            <a:endParaRPr kumimoji="0" lang="en-US" dirty="0"/>
          </a:p>
        </p:txBody>
      </p:sp>
      <p:sp>
        <p:nvSpPr>
          <p:cNvPr id="10" name="Freeform 9"/>
          <p:cNvSpPr>
            <a:spLocks/>
          </p:cNvSpPr>
          <p:nvPr/>
        </p:nvSpPr>
        <p:spPr bwMode="auto">
          <a:xfrm flipV="1">
            <a:off x="-33754" y="39698295"/>
            <a:ext cx="32471558" cy="7107555"/>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452628" tIns="226314" rIns="452628" bIns="226314"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15526941" y="42450309"/>
            <a:ext cx="16877109" cy="4355544"/>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452628" tIns="226314" rIns="452628" bIns="226314"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zh-TW" altLang="en-US" smtClean="0"/>
              <a:t>按一下以編輯母片標題樣式</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Date Placeholder 3"/>
          <p:cNvSpPr>
            <a:spLocks noGrp="1"/>
          </p:cNvSpPr>
          <p:nvPr>
            <p:ph type="dt" sz="half" idx="10"/>
          </p:nvPr>
        </p:nvSpPr>
        <p:spPr/>
        <p:txBody>
          <a:bodyPr/>
          <a:lstStyle/>
          <a:p>
            <a:fld id="{2FFB50AC-EFA5-489C-ADE4-DF94DFD1B3E8}" type="datetimeFigureOut">
              <a:rPr lang="en-US" smtClean="0"/>
              <a:pPr/>
              <a:t>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5AF4D9-4CAA-4649-A768-3B8B5510A19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492936" y="6240790"/>
            <a:ext cx="7290911" cy="35570282"/>
          </a:xfrm>
        </p:spPr>
        <p:txBody>
          <a:bodyPr vert="eaVert"/>
          <a:lstStyle/>
          <a:p>
            <a:r>
              <a:rPr kumimoji="0" lang="zh-TW" altLang="en-US" smtClean="0"/>
              <a:t>按一下以編輯母片標題樣式</a:t>
            </a:r>
            <a:endParaRPr kumimoji="0" lang="en-US"/>
          </a:p>
        </p:txBody>
      </p:sp>
      <p:sp>
        <p:nvSpPr>
          <p:cNvPr id="3" name="Vertical Text Placeholder 2"/>
          <p:cNvSpPr>
            <a:spLocks noGrp="1"/>
          </p:cNvSpPr>
          <p:nvPr>
            <p:ph type="body" orient="vert" idx="1"/>
          </p:nvPr>
        </p:nvSpPr>
        <p:spPr>
          <a:xfrm>
            <a:off x="1620203" y="6240790"/>
            <a:ext cx="21332666" cy="35570282"/>
          </a:xfrm>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Date Placeholder 3"/>
          <p:cNvSpPr>
            <a:spLocks noGrp="1"/>
          </p:cNvSpPr>
          <p:nvPr>
            <p:ph type="dt" sz="half" idx="10"/>
          </p:nvPr>
        </p:nvSpPr>
        <p:spPr/>
        <p:txBody>
          <a:bodyPr/>
          <a:lstStyle/>
          <a:p>
            <a:fld id="{2FFB50AC-EFA5-489C-ADE4-DF94DFD1B3E8}" type="datetimeFigureOut">
              <a:rPr lang="en-US" smtClean="0"/>
              <a:pPr/>
              <a:t>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5AF4D9-4CAA-4649-A768-3B8B5510A19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33754" y="-48758"/>
            <a:ext cx="32471558" cy="7107555"/>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452628" tIns="226314" rIns="452628" bIns="226314"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15526941" y="-48754"/>
            <a:ext cx="16877109" cy="4355544"/>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452628" tIns="226314" rIns="452628" bIns="226314"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1620203" y="4805401"/>
            <a:ext cx="29163645" cy="7800975"/>
          </a:xfrm>
          <a:prstGeom prst="rect">
            <a:avLst/>
          </a:prstGeom>
        </p:spPr>
        <p:txBody>
          <a:bodyPr vert="horz" lIns="0" tIns="226314" rIns="0" bIns="0" anchor="b">
            <a:normAutofit/>
          </a:bodyPr>
          <a:lstStyle/>
          <a:p>
            <a:r>
              <a:rPr kumimoji="0" lang="zh-TW" altLang="en-US" smtClean="0"/>
              <a:t>按一下以編輯母片標題樣式</a:t>
            </a:r>
            <a:endParaRPr kumimoji="0" lang="en-US"/>
          </a:p>
        </p:txBody>
      </p:sp>
      <p:sp>
        <p:nvSpPr>
          <p:cNvPr id="30" name="Text Placeholder 29"/>
          <p:cNvSpPr>
            <a:spLocks noGrp="1"/>
          </p:cNvSpPr>
          <p:nvPr>
            <p:ph type="body" idx="1"/>
          </p:nvPr>
        </p:nvSpPr>
        <p:spPr>
          <a:xfrm>
            <a:off x="1620203" y="13209651"/>
            <a:ext cx="29163645" cy="29955744"/>
          </a:xfrm>
          <a:prstGeom prst="rect">
            <a:avLst/>
          </a:prstGeom>
        </p:spPr>
        <p:txBody>
          <a:bodyPr vert="horz" lIns="452628" tIns="226314" rIns="452628" bIns="226314">
            <a:normAutofit/>
          </a:bodyPr>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10" name="Date Placeholder 9"/>
          <p:cNvSpPr>
            <a:spLocks noGrp="1"/>
          </p:cNvSpPr>
          <p:nvPr>
            <p:ph type="dt" sz="half" idx="2"/>
          </p:nvPr>
        </p:nvSpPr>
        <p:spPr>
          <a:xfrm>
            <a:off x="1620203" y="43382092"/>
            <a:ext cx="7560945" cy="2491978"/>
          </a:xfrm>
          <a:prstGeom prst="rect">
            <a:avLst/>
          </a:prstGeom>
        </p:spPr>
        <p:txBody>
          <a:bodyPr vert="horz" lIns="0" tIns="0" rIns="0" bIns="0" anchor="b"/>
          <a:lstStyle>
            <a:lvl1pPr algn="l" eaLnBrk="1" latinLnBrk="0" hangingPunct="1">
              <a:defRPr kumimoji="0" sz="5900">
                <a:solidFill>
                  <a:schemeClr val="tx2">
                    <a:shade val="90000"/>
                  </a:schemeClr>
                </a:solidFill>
              </a:defRPr>
            </a:lvl1pPr>
          </a:lstStyle>
          <a:p>
            <a:fld id="{2FFB50AC-EFA5-489C-ADE4-DF94DFD1B3E8}" type="datetimeFigureOut">
              <a:rPr lang="en-US" smtClean="0"/>
              <a:pPr/>
              <a:t>2/7/2012</a:t>
            </a:fld>
            <a:endParaRPr lang="en-US"/>
          </a:p>
        </p:txBody>
      </p:sp>
      <p:sp>
        <p:nvSpPr>
          <p:cNvPr id="22" name="Footer Placeholder 21"/>
          <p:cNvSpPr>
            <a:spLocks noGrp="1"/>
          </p:cNvSpPr>
          <p:nvPr>
            <p:ph type="ftr" sz="quarter" idx="3"/>
          </p:nvPr>
        </p:nvSpPr>
        <p:spPr>
          <a:xfrm>
            <a:off x="9451181" y="43382092"/>
            <a:ext cx="11881485" cy="2491978"/>
          </a:xfrm>
          <a:prstGeom prst="rect">
            <a:avLst/>
          </a:prstGeom>
        </p:spPr>
        <p:txBody>
          <a:bodyPr vert="horz" lIns="0" tIns="0" rIns="0" bIns="0" anchor="b"/>
          <a:lstStyle>
            <a:lvl1pPr algn="l" eaLnBrk="1" latinLnBrk="0" hangingPunct="1">
              <a:defRPr kumimoji="0" sz="59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28083510" y="43382092"/>
            <a:ext cx="2700338" cy="2491978"/>
          </a:xfrm>
          <a:prstGeom prst="rect">
            <a:avLst/>
          </a:prstGeom>
        </p:spPr>
        <p:txBody>
          <a:bodyPr vert="horz" lIns="0" tIns="0" rIns="0" bIns="0" anchor="b"/>
          <a:lstStyle>
            <a:lvl1pPr algn="r" eaLnBrk="1" latinLnBrk="0" hangingPunct="1">
              <a:defRPr kumimoji="0" sz="5900">
                <a:solidFill>
                  <a:schemeClr val="tx2">
                    <a:shade val="90000"/>
                  </a:schemeClr>
                </a:solidFill>
              </a:defRPr>
            </a:lvl1pPr>
          </a:lstStyle>
          <a:p>
            <a:fld id="{EE5AF4D9-4CAA-4649-A768-3B8B5510A194}" type="slidenum">
              <a:rPr lang="en-US" smtClean="0"/>
              <a:pPr/>
              <a:t>‹#›</a:t>
            </a:fld>
            <a:endParaRPr lang="en-US"/>
          </a:p>
        </p:txBody>
      </p:sp>
      <p:grpSp>
        <p:nvGrpSpPr>
          <p:cNvPr id="2" name="Group 1"/>
          <p:cNvGrpSpPr/>
          <p:nvPr/>
        </p:nvGrpSpPr>
        <p:grpSpPr>
          <a:xfrm>
            <a:off x="-67392" y="1381435"/>
            <a:ext cx="32533567" cy="443095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txStyles>
    <p:titleStyle>
      <a:lvl1pPr algn="l" rtl="0" eaLnBrk="1" latinLnBrk="0" hangingPunct="1">
        <a:spcBef>
          <a:spcPct val="0"/>
        </a:spcBef>
        <a:buNone/>
        <a:defRPr kumimoji="0" sz="24800" b="0" kern="1200">
          <a:ln>
            <a:noFill/>
          </a:ln>
          <a:solidFill>
            <a:schemeClr val="tx2"/>
          </a:solidFill>
          <a:effectLst/>
          <a:latin typeface="+mj-lt"/>
          <a:ea typeface="+mj-ea"/>
          <a:cs typeface="+mj-cs"/>
        </a:defRPr>
      </a:lvl1pPr>
    </p:titleStyle>
    <p:bodyStyle>
      <a:lvl1pPr marL="1357884" indent="-1357884" algn="l" rtl="0" eaLnBrk="1" latinLnBrk="0" hangingPunct="1">
        <a:spcBef>
          <a:spcPct val="20000"/>
        </a:spcBef>
        <a:buClr>
          <a:schemeClr val="accent3"/>
        </a:buClr>
        <a:buSzPct val="95000"/>
        <a:buFont typeface="Wingdings 2"/>
        <a:buChar char=""/>
        <a:defRPr kumimoji="0" sz="12900" kern="1200">
          <a:solidFill>
            <a:schemeClr val="tx1"/>
          </a:solidFill>
          <a:latin typeface="+mn-lt"/>
          <a:ea typeface="+mn-ea"/>
          <a:cs typeface="+mn-cs"/>
        </a:defRPr>
      </a:lvl1pPr>
      <a:lvl2pPr marL="3168396" indent="-1222096" algn="l" rtl="0" eaLnBrk="1" latinLnBrk="0" hangingPunct="1">
        <a:spcBef>
          <a:spcPct val="20000"/>
        </a:spcBef>
        <a:buClr>
          <a:schemeClr val="accent1"/>
        </a:buClr>
        <a:buSzPct val="85000"/>
        <a:buFont typeface="Wingdings 2"/>
        <a:buChar char=""/>
        <a:defRPr kumimoji="0" sz="11900" kern="1200">
          <a:solidFill>
            <a:schemeClr val="tx1"/>
          </a:solidFill>
          <a:latin typeface="+mn-lt"/>
          <a:ea typeface="+mn-ea"/>
          <a:cs typeface="+mn-cs"/>
        </a:defRPr>
      </a:lvl2pPr>
      <a:lvl3pPr marL="4526280" indent="-1222096" algn="l" rtl="0" eaLnBrk="1" latinLnBrk="0" hangingPunct="1">
        <a:spcBef>
          <a:spcPct val="20000"/>
        </a:spcBef>
        <a:buClr>
          <a:schemeClr val="accent2"/>
        </a:buClr>
        <a:buSzPct val="70000"/>
        <a:buFont typeface="Wingdings 2"/>
        <a:buChar char=""/>
        <a:defRPr kumimoji="0" sz="10400" kern="1200">
          <a:solidFill>
            <a:schemeClr val="tx1"/>
          </a:solidFill>
          <a:latin typeface="+mn-lt"/>
          <a:ea typeface="+mn-ea"/>
          <a:cs typeface="+mn-cs"/>
        </a:defRPr>
      </a:lvl3pPr>
      <a:lvl4pPr marL="5884164" indent="-1041044" algn="l" rtl="0" eaLnBrk="1" latinLnBrk="0" hangingPunct="1">
        <a:spcBef>
          <a:spcPct val="20000"/>
        </a:spcBef>
        <a:buClr>
          <a:schemeClr val="accent3"/>
        </a:buClr>
        <a:buSzPct val="65000"/>
        <a:buFont typeface="Wingdings 2"/>
        <a:buChar char=""/>
        <a:defRPr kumimoji="0" sz="9900" kern="1200">
          <a:solidFill>
            <a:schemeClr val="tx1"/>
          </a:solidFill>
          <a:latin typeface="+mn-lt"/>
          <a:ea typeface="+mn-ea"/>
          <a:cs typeface="+mn-cs"/>
        </a:defRPr>
      </a:lvl4pPr>
      <a:lvl5pPr marL="7242048" indent="-1041044" algn="l" rtl="0" eaLnBrk="1" latinLnBrk="0" hangingPunct="1">
        <a:spcBef>
          <a:spcPct val="20000"/>
        </a:spcBef>
        <a:buClr>
          <a:schemeClr val="accent4"/>
        </a:buClr>
        <a:buSzPct val="65000"/>
        <a:buFont typeface="Wingdings 2"/>
        <a:buChar char=""/>
        <a:defRPr kumimoji="0" sz="9900" kern="1200">
          <a:solidFill>
            <a:schemeClr val="tx1"/>
          </a:solidFill>
          <a:latin typeface="+mn-lt"/>
          <a:ea typeface="+mn-ea"/>
          <a:cs typeface="+mn-cs"/>
        </a:defRPr>
      </a:lvl5pPr>
      <a:lvl6pPr marL="8599932" indent="-1041044" algn="l" rtl="0" eaLnBrk="1" latinLnBrk="0" hangingPunct="1">
        <a:spcBef>
          <a:spcPct val="20000"/>
        </a:spcBef>
        <a:buClr>
          <a:schemeClr val="accent5"/>
        </a:buClr>
        <a:buSzPct val="80000"/>
        <a:buFont typeface="Wingdings 2"/>
        <a:buChar char=""/>
        <a:defRPr kumimoji="0" sz="8900" kern="1200">
          <a:solidFill>
            <a:schemeClr val="tx1"/>
          </a:solidFill>
          <a:latin typeface="+mn-lt"/>
          <a:ea typeface="+mn-ea"/>
          <a:cs typeface="+mn-cs"/>
        </a:defRPr>
      </a:lvl6pPr>
      <a:lvl7pPr marL="9505188" indent="-905256" algn="l" rtl="0" eaLnBrk="1" latinLnBrk="0" hangingPunct="1">
        <a:spcBef>
          <a:spcPct val="20000"/>
        </a:spcBef>
        <a:buClr>
          <a:schemeClr val="accent6"/>
        </a:buClr>
        <a:buSzPct val="80000"/>
        <a:buFont typeface="Wingdings 2"/>
        <a:buChar char=""/>
        <a:defRPr kumimoji="0" sz="7900" kern="1200" baseline="0">
          <a:solidFill>
            <a:schemeClr val="tx1"/>
          </a:solidFill>
          <a:latin typeface="+mn-lt"/>
          <a:ea typeface="+mn-ea"/>
          <a:cs typeface="+mn-cs"/>
        </a:defRPr>
      </a:lvl7pPr>
      <a:lvl8pPr marL="10863072" indent="-905256" algn="l" rtl="0" eaLnBrk="1" latinLnBrk="0" hangingPunct="1">
        <a:spcBef>
          <a:spcPct val="20000"/>
        </a:spcBef>
        <a:buClr>
          <a:schemeClr val="tx2"/>
        </a:buClr>
        <a:buChar char="•"/>
        <a:defRPr kumimoji="0" sz="7900" kern="1200">
          <a:solidFill>
            <a:schemeClr val="tx1"/>
          </a:solidFill>
          <a:latin typeface="+mn-lt"/>
          <a:ea typeface="+mn-ea"/>
          <a:cs typeface="+mn-cs"/>
        </a:defRPr>
      </a:lvl8pPr>
      <a:lvl9pPr marL="12220956" indent="-905256" algn="l" rtl="0" eaLnBrk="1" latinLnBrk="0" hangingPunct="1">
        <a:spcBef>
          <a:spcPct val="20000"/>
        </a:spcBef>
        <a:buClr>
          <a:schemeClr val="tx2"/>
        </a:buClr>
        <a:buFontTx/>
        <a:buChar char="•"/>
        <a:defRPr kumimoji="0" sz="69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2263140" algn="l" rtl="0" eaLnBrk="1" latinLnBrk="0" hangingPunct="1">
        <a:defRPr kumimoji="0" kern="1200">
          <a:solidFill>
            <a:schemeClr val="tx1"/>
          </a:solidFill>
          <a:latin typeface="+mn-lt"/>
          <a:ea typeface="+mn-ea"/>
          <a:cs typeface="+mn-cs"/>
        </a:defRPr>
      </a:lvl2pPr>
      <a:lvl3pPr marL="4526280" algn="l" rtl="0" eaLnBrk="1" latinLnBrk="0" hangingPunct="1">
        <a:defRPr kumimoji="0" kern="1200">
          <a:solidFill>
            <a:schemeClr val="tx1"/>
          </a:solidFill>
          <a:latin typeface="+mn-lt"/>
          <a:ea typeface="+mn-ea"/>
          <a:cs typeface="+mn-cs"/>
        </a:defRPr>
      </a:lvl3pPr>
      <a:lvl4pPr marL="6789420" algn="l" rtl="0" eaLnBrk="1" latinLnBrk="0" hangingPunct="1">
        <a:defRPr kumimoji="0" kern="1200">
          <a:solidFill>
            <a:schemeClr val="tx1"/>
          </a:solidFill>
          <a:latin typeface="+mn-lt"/>
          <a:ea typeface="+mn-ea"/>
          <a:cs typeface="+mn-cs"/>
        </a:defRPr>
      </a:lvl4pPr>
      <a:lvl5pPr marL="9052560" algn="l" rtl="0" eaLnBrk="1" latinLnBrk="0" hangingPunct="1">
        <a:defRPr kumimoji="0" kern="1200">
          <a:solidFill>
            <a:schemeClr val="tx1"/>
          </a:solidFill>
          <a:latin typeface="+mn-lt"/>
          <a:ea typeface="+mn-ea"/>
          <a:cs typeface="+mn-cs"/>
        </a:defRPr>
      </a:lvl5pPr>
      <a:lvl6pPr marL="11315700" algn="l" rtl="0" eaLnBrk="1" latinLnBrk="0" hangingPunct="1">
        <a:defRPr kumimoji="0" kern="1200">
          <a:solidFill>
            <a:schemeClr val="tx1"/>
          </a:solidFill>
          <a:latin typeface="+mn-lt"/>
          <a:ea typeface="+mn-ea"/>
          <a:cs typeface="+mn-cs"/>
        </a:defRPr>
      </a:lvl6pPr>
      <a:lvl7pPr marL="13578840" algn="l" rtl="0" eaLnBrk="1" latinLnBrk="0" hangingPunct="1">
        <a:defRPr kumimoji="0" kern="1200">
          <a:solidFill>
            <a:schemeClr val="tx1"/>
          </a:solidFill>
          <a:latin typeface="+mn-lt"/>
          <a:ea typeface="+mn-ea"/>
          <a:cs typeface="+mn-cs"/>
        </a:defRPr>
      </a:lvl7pPr>
      <a:lvl8pPr marL="15841980" algn="l" rtl="0" eaLnBrk="1" latinLnBrk="0" hangingPunct="1">
        <a:defRPr kumimoji="0" kern="1200">
          <a:solidFill>
            <a:schemeClr val="tx1"/>
          </a:solidFill>
          <a:latin typeface="+mn-lt"/>
          <a:ea typeface="+mn-ea"/>
          <a:cs typeface="+mn-cs"/>
        </a:defRPr>
      </a:lvl8pPr>
      <a:lvl9pPr marL="1810512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gif"/><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oleObject" Target="../embeddings/oleObject2.bin"/><Relationship Id="rId4" Type="http://schemas.openxmlformats.org/officeDocument/2006/relationships/image" Target="../media/image5.png"/><Relationship Id="rId9"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5"/>
          <p:cNvSpPr>
            <a:spLocks noGrp="1"/>
          </p:cNvSpPr>
          <p:nvPr>
            <p:ph type="ctrTitle"/>
          </p:nvPr>
        </p:nvSpPr>
        <p:spPr>
          <a:xfrm>
            <a:off x="2592513" y="936429"/>
            <a:ext cx="26642961" cy="3456384"/>
          </a:xfrm>
          <a:effectLst>
            <a:outerShdw blurRad="50800" dist="38100" dir="5400000" algn="t" rotWithShape="0">
              <a:prstClr val="black">
                <a:alpha val="40000"/>
              </a:prstClr>
            </a:outerShdw>
          </a:effectLst>
          <a:scene3d>
            <a:camera prst="obliqueTopRight"/>
            <a:lightRig rig="threePt" dir="t"/>
          </a:scene3d>
        </p:spPr>
        <p:txBody>
          <a:bodyPr>
            <a:noAutofit/>
          </a:bodyPr>
          <a:lstStyle/>
          <a:p>
            <a:pPr algn="ctr"/>
            <a:r>
              <a:rPr lang="en-US" sz="10000" dirty="0">
                <a:solidFill>
                  <a:schemeClr val="tx1"/>
                </a:solidFill>
                <a:effectLst/>
                <a:latin typeface="Georgia" pitchFamily="18" charset="0"/>
              </a:rPr>
              <a:t>Respiratory System </a:t>
            </a:r>
            <a:r>
              <a:rPr lang="en-US" sz="10000" dirty="0" err="1">
                <a:solidFill>
                  <a:schemeClr val="tx1"/>
                </a:solidFill>
                <a:effectLst/>
                <a:latin typeface="Georgia" pitchFamily="18" charset="0"/>
              </a:rPr>
              <a:t>Elastance</a:t>
            </a:r>
            <a:r>
              <a:rPr lang="en-US" sz="10000" dirty="0">
                <a:solidFill>
                  <a:schemeClr val="tx1"/>
                </a:solidFill>
                <a:effectLst/>
                <a:latin typeface="Georgia" pitchFamily="18" charset="0"/>
              </a:rPr>
              <a:t> Monitoring during PEEP Titration</a:t>
            </a:r>
          </a:p>
        </p:txBody>
      </p:sp>
      <p:pic>
        <p:nvPicPr>
          <p:cNvPr id="8" name="圖片 7"/>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8659349" y="31802307"/>
            <a:ext cx="10000060" cy="9805106"/>
          </a:xfrm>
          <a:prstGeom prst="rect">
            <a:avLst/>
          </a:prstGeom>
          <a:ln>
            <a:solidFill>
              <a:schemeClr val="bg2">
                <a:lumMod val="40000"/>
                <a:lumOff val="60000"/>
              </a:schemeClr>
            </a:solidFill>
          </a:ln>
        </p:spPr>
      </p:pic>
      <p:pic>
        <p:nvPicPr>
          <p:cNvPr id="9" name="圖片 8"/>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752753" y="31802307"/>
            <a:ext cx="9987103" cy="9805106"/>
          </a:xfrm>
          <a:prstGeom prst="rect">
            <a:avLst/>
          </a:prstGeom>
          <a:ln>
            <a:solidFill>
              <a:schemeClr val="bg2">
                <a:lumMod val="40000"/>
                <a:lumOff val="60000"/>
              </a:schemeClr>
            </a:solidFill>
          </a:ln>
        </p:spPr>
      </p:pic>
      <p:pic>
        <p:nvPicPr>
          <p:cNvPr id="10" name="圖片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23569165" y="9145341"/>
            <a:ext cx="6746428" cy="7776864"/>
          </a:xfrm>
          <a:prstGeom prst="rect">
            <a:avLst/>
          </a:prstGeom>
          <a:ln>
            <a:solidFill>
              <a:schemeClr val="bg2">
                <a:lumMod val="40000"/>
                <a:lumOff val="60000"/>
              </a:schemeClr>
            </a:solidFill>
          </a:ln>
        </p:spPr>
      </p:pic>
      <p:sp>
        <p:nvSpPr>
          <p:cNvPr id="11" name="矩形 10"/>
          <p:cNvSpPr/>
          <p:nvPr/>
        </p:nvSpPr>
        <p:spPr>
          <a:xfrm>
            <a:off x="2290510" y="17570277"/>
            <a:ext cx="28080000" cy="5755422"/>
          </a:xfrm>
          <a:prstGeom prst="rect">
            <a:avLst/>
          </a:prstGeom>
          <a:solidFill>
            <a:schemeClr val="bg2">
              <a:lumMod val="75000"/>
            </a:schemeClr>
          </a:solidFill>
          <a:ln>
            <a:solidFill>
              <a:schemeClr val="bg2">
                <a:lumMod val="40000"/>
                <a:lumOff val="60000"/>
              </a:schemeClr>
            </a:solidFill>
          </a:ln>
        </p:spPr>
        <p:txBody>
          <a:bodyPr wrap="square">
            <a:spAutoFit/>
          </a:bodyPr>
          <a:lstStyle/>
          <a:p>
            <a:pPr algn="just"/>
            <a:r>
              <a:rPr lang="en-GB" sz="4800" b="1" dirty="0" smtClean="0">
                <a:solidFill>
                  <a:schemeClr val="tx1"/>
                </a:solidFill>
              </a:rPr>
              <a:t>Methods</a:t>
            </a:r>
            <a:endParaRPr lang="en-US" sz="4800" dirty="0" smtClean="0">
              <a:solidFill>
                <a:schemeClr val="tx1"/>
              </a:solidFill>
            </a:endParaRPr>
          </a:p>
          <a:p>
            <a:pPr marL="742950" indent="-742950" algn="just">
              <a:buAutoNum type="arabicPeriod"/>
            </a:pPr>
            <a:r>
              <a:rPr lang="en-GB" sz="4000" dirty="0" smtClean="0"/>
              <a:t>13 p</a:t>
            </a:r>
            <a:r>
              <a:rPr lang="en-GB" sz="4000" dirty="0" smtClean="0">
                <a:solidFill>
                  <a:schemeClr val="tx1"/>
                </a:solidFill>
              </a:rPr>
              <a:t>atients diagnosed with ALI/ARDS </a:t>
            </a:r>
            <a:r>
              <a:rPr lang="en-GB" sz="4000" dirty="0" smtClean="0"/>
              <a:t>were eligible for the studies. </a:t>
            </a:r>
          </a:p>
          <a:p>
            <a:pPr marL="742950" indent="-742950" algn="just">
              <a:buAutoNum type="arabicPeriod"/>
            </a:pPr>
            <a:r>
              <a:rPr lang="en-GB" sz="4000" dirty="0" smtClean="0">
                <a:solidFill>
                  <a:schemeClr val="tx1"/>
                </a:solidFill>
              </a:rPr>
              <a:t>Patients were sedated and </a:t>
            </a:r>
            <a:r>
              <a:rPr lang="en-GB" sz="4000" dirty="0" smtClean="0"/>
              <a:t>ventilated under volume control (</a:t>
            </a:r>
            <a:r>
              <a:rPr lang="en-GB" sz="4000" dirty="0" err="1" smtClean="0"/>
              <a:t>Vt</a:t>
            </a:r>
            <a:r>
              <a:rPr lang="en-GB" sz="4000" dirty="0" smtClean="0"/>
              <a:t> ~ 400-600ml) in SIMV model.</a:t>
            </a:r>
          </a:p>
          <a:p>
            <a:pPr marL="742950" indent="-742950" algn="just">
              <a:buAutoNum type="arabicPeriod"/>
            </a:pPr>
            <a:r>
              <a:rPr lang="en-GB" sz="4000" dirty="0" smtClean="0">
                <a:solidFill>
                  <a:schemeClr val="tx1"/>
                </a:solidFill>
              </a:rPr>
              <a:t>The patients underwent a step-wise PEEP increase (Steps of 5cmH2O) recruitment manoeuvre (RM) until peak airway pressure reaches 45cmH2O. </a:t>
            </a:r>
          </a:p>
          <a:p>
            <a:pPr marL="742950" indent="-742950" algn="just">
              <a:buAutoNum type="arabicPeriod"/>
            </a:pPr>
            <a:r>
              <a:rPr lang="en-GB" sz="4000" dirty="0" smtClean="0">
                <a:solidFill>
                  <a:schemeClr val="tx1"/>
                </a:solidFill>
              </a:rPr>
              <a:t>Continuous airway pressure and flow during </a:t>
            </a:r>
            <a:r>
              <a:rPr lang="en-GB" sz="4000" dirty="0" smtClean="0"/>
              <a:t>RM </a:t>
            </a:r>
            <a:r>
              <a:rPr lang="en-GB" sz="4000" dirty="0" smtClean="0">
                <a:solidFill>
                  <a:schemeClr val="tx1"/>
                </a:solidFill>
              </a:rPr>
              <a:t>were recorded using a </a:t>
            </a:r>
            <a:r>
              <a:rPr lang="en-GB" sz="4000" dirty="0" err="1" smtClean="0">
                <a:solidFill>
                  <a:schemeClr val="tx1"/>
                </a:solidFill>
              </a:rPr>
              <a:t>pneumotachometer</a:t>
            </a:r>
            <a:r>
              <a:rPr lang="en-GB" sz="4000" dirty="0" smtClean="0">
                <a:solidFill>
                  <a:schemeClr val="tx1"/>
                </a:solidFill>
              </a:rPr>
              <a:t>. </a:t>
            </a:r>
          </a:p>
          <a:p>
            <a:pPr marL="742950" indent="-742950" algn="just">
              <a:buAutoNum type="arabicPeriod"/>
            </a:pPr>
            <a:r>
              <a:rPr lang="en-GB" sz="4000" dirty="0" smtClean="0">
                <a:solidFill>
                  <a:schemeClr val="tx1"/>
                </a:solidFill>
              </a:rPr>
              <a:t>The change of patient’s respiratory system elastance (</a:t>
            </a:r>
            <a:r>
              <a:rPr lang="en-GB" sz="4000" dirty="0" err="1" smtClean="0">
                <a:solidFill>
                  <a:schemeClr val="tx1"/>
                </a:solidFill>
              </a:rPr>
              <a:t>Ers</a:t>
            </a:r>
            <a:r>
              <a:rPr lang="en-GB" sz="4000" dirty="0" smtClean="0">
                <a:solidFill>
                  <a:schemeClr val="tx1"/>
                </a:solidFill>
              </a:rPr>
              <a:t>=1/compliance) and end of expiratory lung volume (EELV) during RM were estimated and studied.</a:t>
            </a:r>
          </a:p>
          <a:p>
            <a:pPr marL="742950" indent="-742950" algn="just">
              <a:buAutoNum type="arabicPeriod"/>
            </a:pPr>
            <a:r>
              <a:rPr lang="en-GB" sz="4000" dirty="0" smtClean="0">
                <a:solidFill>
                  <a:schemeClr val="tx1"/>
                </a:solidFill>
              </a:rPr>
              <a:t>The trials were approved by New Zealand South Island Regional Ethics Committee.</a:t>
            </a:r>
            <a:endParaRPr lang="en-US" sz="4000" dirty="0">
              <a:solidFill>
                <a:schemeClr val="tx1"/>
              </a:solidFill>
            </a:endParaRPr>
          </a:p>
        </p:txBody>
      </p:sp>
      <p:sp>
        <p:nvSpPr>
          <p:cNvPr id="12" name="矩形 11"/>
          <p:cNvSpPr/>
          <p:nvPr/>
        </p:nvSpPr>
        <p:spPr>
          <a:xfrm>
            <a:off x="2290510" y="23978989"/>
            <a:ext cx="28080000" cy="6986528"/>
          </a:xfrm>
          <a:prstGeom prst="rect">
            <a:avLst/>
          </a:prstGeom>
          <a:solidFill>
            <a:schemeClr val="bg2">
              <a:lumMod val="75000"/>
            </a:schemeClr>
          </a:solidFill>
          <a:ln>
            <a:solidFill>
              <a:schemeClr val="bg2">
                <a:lumMod val="40000"/>
                <a:lumOff val="60000"/>
              </a:schemeClr>
            </a:solidFill>
          </a:ln>
        </p:spPr>
        <p:txBody>
          <a:bodyPr wrap="square">
            <a:spAutoFit/>
          </a:bodyPr>
          <a:lstStyle/>
          <a:p>
            <a:r>
              <a:rPr lang="en-GB" sz="4800" b="1" dirty="0" smtClean="0">
                <a:solidFill>
                  <a:schemeClr val="tx1"/>
                </a:solidFill>
              </a:rPr>
              <a:t>Results and Discussion</a:t>
            </a:r>
            <a:endParaRPr lang="en-US" sz="4800" dirty="0" smtClean="0">
              <a:solidFill>
                <a:schemeClr val="tx1"/>
              </a:solidFill>
            </a:endParaRPr>
          </a:p>
          <a:p>
            <a:pPr algn="just"/>
            <a:r>
              <a:rPr lang="en-GB" sz="4000" dirty="0" smtClean="0">
                <a:solidFill>
                  <a:schemeClr val="tx1"/>
                </a:solidFill>
              </a:rPr>
              <a:t>Median [IQR] </a:t>
            </a:r>
            <a:r>
              <a:rPr lang="en-GB" sz="4000" dirty="0" err="1" smtClean="0">
                <a:solidFill>
                  <a:schemeClr val="tx1"/>
                </a:solidFill>
              </a:rPr>
              <a:t>Ers</a:t>
            </a:r>
            <a:r>
              <a:rPr lang="en-GB" sz="4000" dirty="0" smtClean="0">
                <a:solidFill>
                  <a:schemeClr val="tx1"/>
                </a:solidFill>
              </a:rPr>
              <a:t> over all patients was 34.0cmH2O/l [26.1-51.0], reflecting the heterogeneity of the patients and their response to PEEP. This outcome supports the idea that MV/PEEP should be individualised. During RM, patients’ </a:t>
            </a:r>
            <a:r>
              <a:rPr lang="en-GB" sz="4000" dirty="0" err="1" smtClean="0">
                <a:solidFill>
                  <a:schemeClr val="tx1"/>
                </a:solidFill>
              </a:rPr>
              <a:t>Ers</a:t>
            </a:r>
            <a:r>
              <a:rPr lang="en-GB" sz="4000" dirty="0" smtClean="0">
                <a:solidFill>
                  <a:schemeClr val="tx1"/>
                </a:solidFill>
              </a:rPr>
              <a:t> decreased with PEEP increase until a specific minimum and increase later at higher PEEP. The decreased of </a:t>
            </a:r>
            <a:r>
              <a:rPr lang="en-GB" sz="4000" dirty="0" err="1" smtClean="0">
                <a:solidFill>
                  <a:schemeClr val="tx1"/>
                </a:solidFill>
              </a:rPr>
              <a:t>Ers</a:t>
            </a:r>
            <a:r>
              <a:rPr lang="en-GB" sz="4000" dirty="0" smtClean="0">
                <a:solidFill>
                  <a:schemeClr val="tx1"/>
                </a:solidFill>
              </a:rPr>
              <a:t> suggest alveolar recruitment whereas increase of </a:t>
            </a:r>
            <a:r>
              <a:rPr lang="en-GB" sz="4000" dirty="0" err="1" smtClean="0">
                <a:solidFill>
                  <a:schemeClr val="tx1"/>
                </a:solidFill>
              </a:rPr>
              <a:t>Ers</a:t>
            </a:r>
            <a:r>
              <a:rPr lang="en-GB" sz="4000" dirty="0" smtClean="0">
                <a:solidFill>
                  <a:schemeClr val="tx1"/>
                </a:solidFill>
              </a:rPr>
              <a:t> at higher PEEP shows potential over-inflation. </a:t>
            </a:r>
          </a:p>
          <a:p>
            <a:pPr algn="just"/>
            <a:endParaRPr lang="en-GB" sz="4000" dirty="0" smtClean="0"/>
          </a:p>
          <a:p>
            <a:pPr algn="just"/>
            <a:r>
              <a:rPr lang="en-GB" sz="4000" dirty="0" smtClean="0">
                <a:solidFill>
                  <a:schemeClr val="tx1"/>
                </a:solidFill>
              </a:rPr>
              <a:t>An example is shown in Figure (a). A clear inflection/ minimum </a:t>
            </a:r>
            <a:r>
              <a:rPr lang="en-GB" sz="4000" dirty="0" err="1" smtClean="0">
                <a:solidFill>
                  <a:schemeClr val="tx1"/>
                </a:solidFill>
              </a:rPr>
              <a:t>Ers</a:t>
            </a:r>
            <a:r>
              <a:rPr lang="en-GB" sz="4000" dirty="0" smtClean="0">
                <a:solidFill>
                  <a:schemeClr val="tx1"/>
                </a:solidFill>
              </a:rPr>
              <a:t> can be found in (a) (Inflection around 15cmH2O) and minimum at PEEP 20cmH2O). This indicates a potential method to optimise PEEP selection for particular patient in terms of maximising recruitment and avoid overstretching. Figure (b) shows the change of same patient’s EELV with PEEP increase. As PEEP increases, the potentially </a:t>
            </a:r>
            <a:r>
              <a:rPr lang="en-GB" sz="4000" dirty="0" err="1" smtClean="0">
                <a:solidFill>
                  <a:schemeClr val="tx1"/>
                </a:solidFill>
              </a:rPr>
              <a:t>recruitable</a:t>
            </a:r>
            <a:r>
              <a:rPr lang="en-GB" sz="4000" dirty="0" smtClean="0">
                <a:solidFill>
                  <a:schemeClr val="tx1"/>
                </a:solidFill>
              </a:rPr>
              <a:t> collapsed lung decreases. The change of EELV at higher PEEP are  lower comparatively, suggesting less alveoli can be recruited</a:t>
            </a:r>
            <a:endParaRPr lang="en-US" sz="4000" dirty="0">
              <a:solidFill>
                <a:schemeClr val="tx1"/>
              </a:solidFill>
            </a:endParaRPr>
          </a:p>
        </p:txBody>
      </p:sp>
      <p:sp>
        <p:nvSpPr>
          <p:cNvPr id="13" name="矩形 12"/>
          <p:cNvSpPr/>
          <p:nvPr/>
        </p:nvSpPr>
        <p:spPr>
          <a:xfrm>
            <a:off x="2305497" y="43375270"/>
            <a:ext cx="28080000" cy="2062103"/>
          </a:xfrm>
          <a:prstGeom prst="rect">
            <a:avLst/>
          </a:prstGeom>
          <a:solidFill>
            <a:schemeClr val="bg2">
              <a:lumMod val="75000"/>
            </a:schemeClr>
          </a:solidFill>
          <a:ln>
            <a:solidFill>
              <a:schemeClr val="bg2">
                <a:lumMod val="40000"/>
                <a:lumOff val="60000"/>
              </a:schemeClr>
            </a:solidFill>
          </a:ln>
        </p:spPr>
        <p:txBody>
          <a:bodyPr wrap="square">
            <a:spAutoFit/>
          </a:bodyPr>
          <a:lstStyle/>
          <a:p>
            <a:pPr algn="just"/>
            <a:r>
              <a:rPr lang="en-GB" sz="4800" b="1" dirty="0" smtClean="0">
                <a:solidFill>
                  <a:schemeClr val="tx1"/>
                </a:solidFill>
              </a:rPr>
              <a:t>Conclusion</a:t>
            </a:r>
            <a:endParaRPr lang="en-US" sz="4800" dirty="0" smtClean="0">
              <a:solidFill>
                <a:schemeClr val="tx1"/>
              </a:solidFill>
            </a:endParaRPr>
          </a:p>
          <a:p>
            <a:pPr algn="just"/>
            <a:r>
              <a:rPr lang="en-GB" sz="4000" dirty="0" smtClean="0">
                <a:solidFill>
                  <a:schemeClr val="tx1"/>
                </a:solidFill>
              </a:rPr>
              <a:t>The change of patient-specific </a:t>
            </a:r>
            <a:r>
              <a:rPr lang="en-GB" sz="4000" dirty="0" err="1" smtClean="0">
                <a:solidFill>
                  <a:schemeClr val="tx1"/>
                </a:solidFill>
              </a:rPr>
              <a:t>Ers</a:t>
            </a:r>
            <a:r>
              <a:rPr lang="en-GB" sz="4000" i="1" dirty="0" smtClean="0">
                <a:solidFill>
                  <a:schemeClr val="tx1"/>
                </a:solidFill>
              </a:rPr>
              <a:t> </a:t>
            </a:r>
            <a:r>
              <a:rPr lang="en-GB" sz="4000" dirty="0" smtClean="0">
                <a:solidFill>
                  <a:schemeClr val="tx1"/>
                </a:solidFill>
              </a:rPr>
              <a:t>and EELV during minimally invasive PEEP titration provides an insight to the patient’s lung condition, thus could potentially be used as a method to individualise MV treatment and in particular, PEEP selection.</a:t>
            </a:r>
            <a:endParaRPr lang="en-US" sz="4000" dirty="0">
              <a:solidFill>
                <a:schemeClr val="tx1"/>
              </a:solidFill>
            </a:endParaRPr>
          </a:p>
        </p:txBody>
      </p:sp>
      <p:sp>
        <p:nvSpPr>
          <p:cNvPr id="16" name="矩形 15"/>
          <p:cNvSpPr/>
          <p:nvPr/>
        </p:nvSpPr>
        <p:spPr>
          <a:xfrm>
            <a:off x="7964525" y="42112225"/>
            <a:ext cx="16202025" cy="830997"/>
          </a:xfrm>
          <a:prstGeom prst="rect">
            <a:avLst/>
          </a:prstGeom>
          <a:solidFill>
            <a:schemeClr val="bg2">
              <a:lumMod val="75000"/>
            </a:schemeClr>
          </a:solidFill>
          <a:ln>
            <a:solidFill>
              <a:schemeClr val="bg2">
                <a:lumMod val="40000"/>
                <a:lumOff val="60000"/>
              </a:schemeClr>
            </a:solidFill>
          </a:ln>
        </p:spPr>
        <p:txBody>
          <a:bodyPr>
            <a:spAutoFit/>
          </a:bodyPr>
          <a:lstStyle/>
          <a:p>
            <a:pPr algn="ctr"/>
            <a:r>
              <a:rPr lang="en-GB" sz="4800" dirty="0" smtClean="0">
                <a:solidFill>
                  <a:schemeClr val="tx1"/>
                </a:solidFill>
              </a:rPr>
              <a:t>Figure: </a:t>
            </a:r>
            <a:r>
              <a:rPr lang="en-GB" sz="4800" dirty="0" err="1" smtClean="0">
                <a:solidFill>
                  <a:schemeClr val="tx1"/>
                </a:solidFill>
              </a:rPr>
              <a:t>Ers</a:t>
            </a:r>
            <a:r>
              <a:rPr lang="en-GB" sz="4800" dirty="0" smtClean="0">
                <a:solidFill>
                  <a:schemeClr val="tx1"/>
                </a:solidFill>
              </a:rPr>
              <a:t> and EELV change with PEEP increase</a:t>
            </a:r>
            <a:endParaRPr lang="en-US" sz="4800" dirty="0">
              <a:solidFill>
                <a:schemeClr val="tx1"/>
              </a:solidFill>
            </a:endParaRPr>
          </a:p>
        </p:txBody>
      </p:sp>
      <p:pic>
        <p:nvPicPr>
          <p:cNvPr id="1026"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6579004" y="13249797"/>
            <a:ext cx="5585714" cy="3646724"/>
          </a:xfrm>
          <a:prstGeom prst="rect">
            <a:avLst/>
          </a:prstGeom>
          <a:noFill/>
          <a:ln w="9525">
            <a:solidFill>
              <a:schemeClr val="bg2">
                <a:lumMod val="40000"/>
                <a:lumOff val="60000"/>
              </a:schemeClr>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矩形 17"/>
          <p:cNvSpPr/>
          <p:nvPr/>
        </p:nvSpPr>
        <p:spPr>
          <a:xfrm>
            <a:off x="2290509" y="13825861"/>
            <a:ext cx="12975411" cy="2554545"/>
          </a:xfrm>
          <a:prstGeom prst="rect">
            <a:avLst/>
          </a:prstGeom>
          <a:solidFill>
            <a:schemeClr val="bg2">
              <a:lumMod val="75000"/>
            </a:schemeClr>
          </a:solidFill>
          <a:ln>
            <a:solidFill>
              <a:schemeClr val="bg2">
                <a:lumMod val="40000"/>
                <a:lumOff val="60000"/>
              </a:schemeClr>
            </a:solidFill>
          </a:ln>
        </p:spPr>
        <p:txBody>
          <a:bodyPr wrap="square">
            <a:spAutoFit/>
          </a:bodyPr>
          <a:lstStyle/>
          <a:p>
            <a:pPr algn="just"/>
            <a:r>
              <a:rPr lang="en-GB" sz="4000" dirty="0" smtClean="0">
                <a:solidFill>
                  <a:schemeClr val="tx1"/>
                </a:solidFill>
              </a:rPr>
              <a:t>We hypotheses that, monitoring patient-specific respiratory system </a:t>
            </a:r>
            <a:r>
              <a:rPr lang="en-GB" sz="4000" dirty="0" err="1" smtClean="0">
                <a:solidFill>
                  <a:schemeClr val="tx1"/>
                </a:solidFill>
              </a:rPr>
              <a:t>elastance</a:t>
            </a:r>
            <a:r>
              <a:rPr lang="en-GB" sz="4000" dirty="0" smtClean="0">
                <a:solidFill>
                  <a:schemeClr val="tx1"/>
                </a:solidFill>
              </a:rPr>
              <a:t> (</a:t>
            </a:r>
            <a:r>
              <a:rPr lang="en-GB" sz="4000" dirty="0" err="1" smtClean="0">
                <a:solidFill>
                  <a:schemeClr val="tx1"/>
                </a:solidFill>
              </a:rPr>
              <a:t>Ers</a:t>
            </a:r>
            <a:r>
              <a:rPr lang="en-GB" sz="4000" dirty="0" smtClean="0">
                <a:solidFill>
                  <a:schemeClr val="tx1"/>
                </a:solidFill>
              </a:rPr>
              <a:t>) during PEEP change may provide an insight to patients’ condition  and thus, optimise PEEP selection</a:t>
            </a:r>
            <a:endParaRPr lang="en-US" sz="4000" dirty="0" smtClean="0">
              <a:solidFill>
                <a:schemeClr val="tx1"/>
              </a:solidFill>
            </a:endParaRPr>
          </a:p>
        </p:txBody>
      </p:sp>
      <p:sp>
        <p:nvSpPr>
          <p:cNvPr id="19" name="矩形 18"/>
          <p:cNvSpPr/>
          <p:nvPr/>
        </p:nvSpPr>
        <p:spPr>
          <a:xfrm>
            <a:off x="2290510" y="9433373"/>
            <a:ext cx="19874208" cy="3231654"/>
          </a:xfrm>
          <a:prstGeom prst="rect">
            <a:avLst/>
          </a:prstGeom>
          <a:solidFill>
            <a:schemeClr val="bg2">
              <a:lumMod val="75000"/>
            </a:schemeClr>
          </a:solidFill>
          <a:ln>
            <a:solidFill>
              <a:schemeClr val="bg2">
                <a:lumMod val="40000"/>
                <a:lumOff val="60000"/>
              </a:schemeClr>
            </a:solidFill>
          </a:ln>
        </p:spPr>
        <p:txBody>
          <a:bodyPr wrap="square">
            <a:spAutoFit/>
          </a:bodyPr>
          <a:lstStyle/>
          <a:p>
            <a:pPr algn="just"/>
            <a:r>
              <a:rPr lang="en-GB" sz="4400" b="1" dirty="0" smtClean="0">
                <a:solidFill>
                  <a:schemeClr val="tx1"/>
                </a:solidFill>
              </a:rPr>
              <a:t>Introduction</a:t>
            </a:r>
            <a:endParaRPr lang="en-US" sz="4400" b="1" dirty="0" smtClean="0">
              <a:solidFill>
                <a:schemeClr val="tx1"/>
              </a:solidFill>
            </a:endParaRPr>
          </a:p>
          <a:p>
            <a:pPr algn="just"/>
            <a:r>
              <a:rPr lang="en-GB" sz="4000" dirty="0" smtClean="0">
                <a:solidFill>
                  <a:schemeClr val="tx1"/>
                </a:solidFill>
              </a:rPr>
              <a:t>PEEP selection during mechanical ventilation (MV) for patients with acute lung injury (ALI) and acute respiratory distress syndrome (ARDS) remains a challenge for clinicians. Clinicians often rely on experience and intuition in setting MV, resulting in a more variable treatment and outcome. </a:t>
            </a:r>
          </a:p>
        </p:txBody>
      </p:sp>
      <p:sp>
        <p:nvSpPr>
          <p:cNvPr id="20" name="矩形 23"/>
          <p:cNvSpPr/>
          <p:nvPr/>
        </p:nvSpPr>
        <p:spPr>
          <a:xfrm>
            <a:off x="2307601" y="5624494"/>
            <a:ext cx="28080000" cy="2800767"/>
          </a:xfrm>
          <a:prstGeom prst="rect">
            <a:avLst/>
          </a:prstGeom>
          <a:solidFill>
            <a:schemeClr val="bg2">
              <a:lumMod val="75000"/>
            </a:schemeClr>
          </a:solidFill>
          <a:ln>
            <a:solidFill>
              <a:schemeClr val="bg2">
                <a:lumMod val="40000"/>
                <a:lumOff val="60000"/>
              </a:schemeClr>
            </a:solidFill>
          </a:ln>
        </p:spPr>
        <p:txBody>
          <a:bodyPr wrap="square">
            <a:spAutoFit/>
          </a:bodyPr>
          <a:lstStyle/>
          <a:p>
            <a:pPr algn="just"/>
            <a:endParaRPr lang="en-US" sz="4400" dirty="0" smtClean="0">
              <a:solidFill>
                <a:schemeClr val="tx1"/>
              </a:solidFill>
            </a:endParaRPr>
          </a:p>
          <a:p>
            <a:pPr algn="just"/>
            <a:endParaRPr lang="en-US" sz="4400" dirty="0"/>
          </a:p>
          <a:p>
            <a:pPr algn="just"/>
            <a:endParaRPr lang="en-US" sz="4400" dirty="0" smtClean="0"/>
          </a:p>
          <a:p>
            <a:pPr algn="just"/>
            <a:endParaRPr lang="en-US" sz="4400" dirty="0"/>
          </a:p>
        </p:txBody>
      </p:sp>
      <p:sp>
        <p:nvSpPr>
          <p:cNvPr id="21" name="矩形 21"/>
          <p:cNvSpPr/>
          <p:nvPr/>
        </p:nvSpPr>
        <p:spPr>
          <a:xfrm>
            <a:off x="8843239" y="5785347"/>
            <a:ext cx="21422494" cy="2431435"/>
          </a:xfrm>
          <a:prstGeom prst="rect">
            <a:avLst/>
          </a:prstGeom>
        </p:spPr>
        <p:txBody>
          <a:bodyPr wrap="square">
            <a:spAutoFit/>
          </a:bodyPr>
          <a:lstStyle/>
          <a:p>
            <a:pPr algn="r"/>
            <a:r>
              <a:rPr lang="en-GB" sz="4400" b="1" dirty="0" err="1" smtClean="0"/>
              <a:t>Yeong</a:t>
            </a:r>
            <a:r>
              <a:rPr lang="en-GB" sz="4400" b="1" dirty="0" smtClean="0"/>
              <a:t> </a:t>
            </a:r>
            <a:r>
              <a:rPr lang="en-GB" sz="4400" b="1" dirty="0" err="1" smtClean="0"/>
              <a:t>Shiong</a:t>
            </a:r>
            <a:r>
              <a:rPr lang="en-GB" sz="4400" b="1" dirty="0" smtClean="0"/>
              <a:t> </a:t>
            </a:r>
            <a:r>
              <a:rPr lang="en-GB" sz="4400" b="1" dirty="0"/>
              <a:t>Chiew</a:t>
            </a:r>
            <a:r>
              <a:rPr lang="en-GB" sz="4400" b="1" baseline="30000" dirty="0"/>
              <a:t>1</a:t>
            </a:r>
            <a:r>
              <a:rPr lang="en-GB" sz="4400" b="1" dirty="0"/>
              <a:t>; </a:t>
            </a:r>
            <a:r>
              <a:rPr lang="en-GB" sz="4400" b="1" dirty="0" smtClean="0"/>
              <a:t>J Geoffrey </a:t>
            </a:r>
            <a:r>
              <a:rPr lang="en-GB" sz="4400" b="1" dirty="0"/>
              <a:t>Chase</a:t>
            </a:r>
            <a:r>
              <a:rPr lang="en-GB" sz="4400" b="1" baseline="30000" dirty="0"/>
              <a:t>1</a:t>
            </a:r>
            <a:r>
              <a:rPr lang="en-GB" sz="4400" b="1" dirty="0"/>
              <a:t>; </a:t>
            </a:r>
            <a:r>
              <a:rPr lang="en-GB" sz="4400" b="1" dirty="0" smtClean="0"/>
              <a:t>Geoffrey M Shaw</a:t>
            </a:r>
            <a:r>
              <a:rPr lang="en-GB" sz="4400" b="1" baseline="30000" dirty="0" smtClean="0"/>
              <a:t>1,2</a:t>
            </a:r>
            <a:r>
              <a:rPr lang="en-GB" sz="4400" b="1" dirty="0" smtClean="0"/>
              <a:t>; Thomas </a:t>
            </a:r>
            <a:r>
              <a:rPr lang="en-GB" sz="4400" b="1" dirty="0"/>
              <a:t>Desaive</a:t>
            </a:r>
            <a:r>
              <a:rPr lang="en-GB" sz="4400" b="1" baseline="30000" dirty="0"/>
              <a:t>3</a:t>
            </a:r>
            <a:endParaRPr lang="en-US" sz="4400" b="1" dirty="0"/>
          </a:p>
          <a:p>
            <a:pPr algn="ctr"/>
            <a:r>
              <a:rPr lang="en-GB" sz="3600" baseline="30000" dirty="0"/>
              <a:t>1</a:t>
            </a:r>
            <a:r>
              <a:rPr lang="en-GB" sz="3600" dirty="0"/>
              <a:t>Mechanical Engineering, University of Canterbury, New Zealand</a:t>
            </a:r>
            <a:endParaRPr lang="en-US" sz="3600" dirty="0"/>
          </a:p>
          <a:p>
            <a:pPr algn="ctr"/>
            <a:r>
              <a:rPr lang="en-GB" sz="3600" baseline="30000" dirty="0"/>
              <a:t>2</a:t>
            </a:r>
            <a:r>
              <a:rPr lang="en-GB" sz="3600" dirty="0"/>
              <a:t>Intensive Care Unit, Christchurch Hospital, New Zealand</a:t>
            </a:r>
            <a:endParaRPr lang="en-US" sz="3600" dirty="0"/>
          </a:p>
          <a:p>
            <a:pPr algn="ctr"/>
            <a:r>
              <a:rPr lang="en-GB" sz="3600" baseline="30000" dirty="0"/>
              <a:t>3</a:t>
            </a:r>
            <a:r>
              <a:rPr lang="en-GB" sz="3600" dirty="0"/>
              <a:t>Hemodynamic Research </a:t>
            </a:r>
            <a:r>
              <a:rPr lang="en-GB" sz="3600" dirty="0" err="1"/>
              <a:t>Center</a:t>
            </a:r>
            <a:r>
              <a:rPr lang="en-GB" sz="3600" dirty="0"/>
              <a:t>, University of Liege, </a:t>
            </a:r>
            <a:r>
              <a:rPr lang="en-GB" sz="3600" dirty="0" smtClean="0"/>
              <a:t>Belgium</a:t>
            </a:r>
            <a:endParaRPr lang="en-US" sz="3600" dirty="0"/>
          </a:p>
        </p:txBody>
      </p:sp>
      <p:sp>
        <p:nvSpPr>
          <p:cNvPr id="23" name="矩形 26"/>
          <p:cNvSpPr/>
          <p:nvPr/>
        </p:nvSpPr>
        <p:spPr>
          <a:xfrm>
            <a:off x="2290510" y="5624494"/>
            <a:ext cx="7200801" cy="2800767"/>
          </a:xfrm>
          <a:prstGeom prst="rect">
            <a:avLst/>
          </a:prstGeom>
          <a:solidFill>
            <a:schemeClr val="tx1"/>
          </a:solidFill>
          <a:ln>
            <a:solidFill>
              <a:schemeClr val="bg2">
                <a:lumMod val="40000"/>
                <a:lumOff val="60000"/>
              </a:schemeClr>
            </a:solidFill>
          </a:ln>
        </p:spPr>
        <p:txBody>
          <a:bodyPr wrap="square">
            <a:spAutoFit/>
          </a:bodyPr>
          <a:lstStyle/>
          <a:p>
            <a:pPr algn="just"/>
            <a:endParaRPr lang="en-US" sz="4400" dirty="0" smtClean="0">
              <a:solidFill>
                <a:schemeClr val="tx1"/>
              </a:solidFill>
            </a:endParaRPr>
          </a:p>
          <a:p>
            <a:pPr algn="just"/>
            <a:endParaRPr lang="en-US" sz="4400" dirty="0"/>
          </a:p>
          <a:p>
            <a:pPr algn="just"/>
            <a:endParaRPr lang="en-US" sz="4400" dirty="0" smtClean="0"/>
          </a:p>
          <a:p>
            <a:pPr algn="just"/>
            <a:endParaRPr lang="en-US" sz="4400" dirty="0"/>
          </a:p>
        </p:txBody>
      </p:sp>
      <p:pic>
        <p:nvPicPr>
          <p:cNvPr id="25" name="Picture 3"/>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2385783" y="6047574"/>
            <a:ext cx="2903590" cy="22211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8" name="圖片 25"/>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5818903" y="5696502"/>
            <a:ext cx="3600400" cy="2625174"/>
          </a:xfrm>
          <a:prstGeom prst="rect">
            <a:avLst/>
          </a:prstGeom>
        </p:spPr>
      </p:pic>
      <p:graphicFrame>
        <p:nvGraphicFramePr>
          <p:cNvPr id="29" name="Object 28"/>
          <p:cNvGraphicFramePr>
            <a:graphicFrameLocks noChangeAspect="1"/>
          </p:cNvGraphicFramePr>
          <p:nvPr/>
        </p:nvGraphicFramePr>
        <p:xfrm>
          <a:off x="4902200" y="2235200"/>
          <a:ext cx="914400" cy="179388"/>
        </p:xfrm>
        <a:graphic>
          <a:graphicData uri="http://schemas.openxmlformats.org/presentationml/2006/ole">
            <p:oleObj spid="_x0000_s1026" name="Equation" r:id="rId9" imgW="914400" imgH="179640" progId="Equation.DSMT4">
              <p:embed/>
            </p:oleObj>
          </a:graphicData>
        </a:graphic>
      </p:graphicFrame>
      <p:graphicFrame>
        <p:nvGraphicFramePr>
          <p:cNvPr id="30" name="Object 29"/>
          <p:cNvGraphicFramePr>
            <a:graphicFrameLocks noChangeAspect="1"/>
          </p:cNvGraphicFramePr>
          <p:nvPr/>
        </p:nvGraphicFramePr>
        <p:xfrm>
          <a:off x="5289550" y="2147888"/>
          <a:ext cx="139700" cy="355600"/>
        </p:xfrm>
        <a:graphic>
          <a:graphicData uri="http://schemas.openxmlformats.org/presentationml/2006/ole">
            <p:oleObj spid="_x0000_s1027" name="Equation" r:id="rId10" imgW="139680" imgH="355320" progId="Equation.DSMT4">
              <p:embed/>
            </p:oleObj>
          </a:graphicData>
        </a:graphic>
      </p:graphicFrame>
      <p:sp>
        <p:nvSpPr>
          <p:cNvPr id="31" name="矩形 15"/>
          <p:cNvSpPr/>
          <p:nvPr/>
        </p:nvSpPr>
        <p:spPr>
          <a:xfrm>
            <a:off x="4104681" y="41019331"/>
            <a:ext cx="1244340" cy="707886"/>
          </a:xfrm>
          <a:prstGeom prst="rect">
            <a:avLst/>
          </a:prstGeom>
          <a:solidFill>
            <a:schemeClr val="bg2">
              <a:lumMod val="75000"/>
            </a:schemeClr>
          </a:solidFill>
          <a:ln>
            <a:solidFill>
              <a:schemeClr val="bg2">
                <a:lumMod val="40000"/>
                <a:lumOff val="60000"/>
              </a:schemeClr>
            </a:solidFill>
          </a:ln>
        </p:spPr>
        <p:txBody>
          <a:bodyPr wrap="square">
            <a:spAutoFit/>
          </a:bodyPr>
          <a:lstStyle/>
          <a:p>
            <a:pPr algn="ctr"/>
            <a:r>
              <a:rPr lang="en-GB" sz="4000" dirty="0" smtClean="0">
                <a:solidFill>
                  <a:schemeClr val="tx1"/>
                </a:solidFill>
              </a:rPr>
              <a:t>(a)</a:t>
            </a:r>
            <a:endParaRPr lang="en-US" sz="4000" dirty="0">
              <a:solidFill>
                <a:schemeClr val="tx1"/>
              </a:solidFill>
            </a:endParaRPr>
          </a:p>
        </p:txBody>
      </p:sp>
      <p:sp>
        <p:nvSpPr>
          <p:cNvPr id="32" name="矩形 15"/>
          <p:cNvSpPr/>
          <p:nvPr/>
        </p:nvSpPr>
        <p:spPr>
          <a:xfrm>
            <a:off x="18054029" y="41040489"/>
            <a:ext cx="1244340" cy="707886"/>
          </a:xfrm>
          <a:prstGeom prst="rect">
            <a:avLst/>
          </a:prstGeom>
          <a:solidFill>
            <a:schemeClr val="bg2">
              <a:lumMod val="75000"/>
            </a:schemeClr>
          </a:solidFill>
          <a:ln>
            <a:solidFill>
              <a:schemeClr val="bg2">
                <a:lumMod val="40000"/>
                <a:lumOff val="60000"/>
              </a:schemeClr>
            </a:solidFill>
          </a:ln>
        </p:spPr>
        <p:txBody>
          <a:bodyPr wrap="square">
            <a:spAutoFit/>
          </a:bodyPr>
          <a:lstStyle/>
          <a:p>
            <a:pPr algn="ctr"/>
            <a:r>
              <a:rPr lang="en-GB" sz="4000" dirty="0" smtClean="0">
                <a:solidFill>
                  <a:schemeClr val="tx1"/>
                </a:solidFill>
              </a:rPr>
              <a:t>(b)</a:t>
            </a:r>
            <a:endParaRPr lang="en-US" sz="4000" dirty="0">
              <a:solidFill>
                <a:schemeClr val="tx1"/>
              </a:solidFill>
            </a:endParaRPr>
          </a:p>
        </p:txBody>
      </p:sp>
    </p:spTree>
    <p:extLst>
      <p:ext uri="{BB962C8B-B14F-4D97-AF65-F5344CB8AC3E}">
        <p14:creationId xmlns="" xmlns:p14="http://schemas.microsoft.com/office/powerpoint/2010/main" val="11144390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流線">
  <a:themeElements>
    <a:clrScheme name="流線">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流線">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流線">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128</TotalTime>
  <Words>465</Words>
  <Application>Microsoft Office PowerPoint</Application>
  <PresentationFormat>Custom</PresentationFormat>
  <Paragraphs>28</Paragraphs>
  <Slides>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3" baseType="lpstr">
      <vt:lpstr>流線</vt:lpstr>
      <vt:lpstr>Equation</vt:lpstr>
      <vt:lpstr>Respiratory System Elastance Monitoring during PEEP Titration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Respiratory System Elastance Monitoring during PEEP Titration</dc:title>
  <dc:creator>user</dc:creator>
  <cp:lastModifiedBy>ysc23</cp:lastModifiedBy>
  <cp:revision>26</cp:revision>
  <dcterms:created xsi:type="dcterms:W3CDTF">2012-01-27T01:53:46Z</dcterms:created>
  <dcterms:modified xsi:type="dcterms:W3CDTF">2012-02-07T01:12:42Z</dcterms:modified>
</cp:coreProperties>
</file>