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404050" cy="48245713"/>
  <p:notesSz cx="9880600" cy="14312900"/>
  <p:defaultTextStyle>
    <a:defPPr>
      <a:defRPr lang="es-ES"/>
    </a:defPPr>
    <a:lvl1pPr algn="l" rtl="0" fontAlgn="base">
      <a:spcBef>
        <a:spcPct val="0"/>
      </a:spcBef>
      <a:spcAft>
        <a:spcPct val="0"/>
      </a:spcAft>
      <a:defRPr sz="800" kern="1200">
        <a:solidFill>
          <a:schemeClr val="bg1"/>
        </a:solidFill>
        <a:latin typeface="Arial" panose="020B0604020202020204" pitchFamily="34" charset="0"/>
        <a:ea typeface="+mn-ea"/>
        <a:cs typeface="+mn-cs"/>
      </a:defRPr>
    </a:lvl1pPr>
    <a:lvl2pPr marL="431800" indent="25400" algn="l" rtl="0" fontAlgn="base">
      <a:spcBef>
        <a:spcPct val="0"/>
      </a:spcBef>
      <a:spcAft>
        <a:spcPct val="0"/>
      </a:spcAft>
      <a:defRPr sz="800" kern="1200">
        <a:solidFill>
          <a:schemeClr val="bg1"/>
        </a:solidFill>
        <a:latin typeface="Arial" panose="020B0604020202020204" pitchFamily="34" charset="0"/>
        <a:ea typeface="+mn-ea"/>
        <a:cs typeface="+mn-cs"/>
      </a:defRPr>
    </a:lvl2pPr>
    <a:lvl3pPr marL="863600" indent="50800" algn="l" rtl="0" fontAlgn="base">
      <a:spcBef>
        <a:spcPct val="0"/>
      </a:spcBef>
      <a:spcAft>
        <a:spcPct val="0"/>
      </a:spcAft>
      <a:defRPr sz="800" kern="1200">
        <a:solidFill>
          <a:schemeClr val="bg1"/>
        </a:solidFill>
        <a:latin typeface="Arial" panose="020B0604020202020204" pitchFamily="34" charset="0"/>
        <a:ea typeface="+mn-ea"/>
        <a:cs typeface="+mn-cs"/>
      </a:defRPr>
    </a:lvl3pPr>
    <a:lvl4pPr marL="1295400" indent="76200" algn="l" rtl="0" fontAlgn="base">
      <a:spcBef>
        <a:spcPct val="0"/>
      </a:spcBef>
      <a:spcAft>
        <a:spcPct val="0"/>
      </a:spcAft>
      <a:defRPr sz="800" kern="1200">
        <a:solidFill>
          <a:schemeClr val="bg1"/>
        </a:solidFill>
        <a:latin typeface="Arial" panose="020B0604020202020204" pitchFamily="34" charset="0"/>
        <a:ea typeface="+mn-ea"/>
        <a:cs typeface="+mn-cs"/>
      </a:defRPr>
    </a:lvl4pPr>
    <a:lvl5pPr marL="1727200" indent="101600" algn="l" rtl="0" fontAlgn="base">
      <a:spcBef>
        <a:spcPct val="0"/>
      </a:spcBef>
      <a:spcAft>
        <a:spcPct val="0"/>
      </a:spcAft>
      <a:defRPr sz="800" kern="1200">
        <a:solidFill>
          <a:schemeClr val="bg1"/>
        </a:solidFill>
        <a:latin typeface="Arial" panose="020B0604020202020204" pitchFamily="34" charset="0"/>
        <a:ea typeface="+mn-ea"/>
        <a:cs typeface="+mn-cs"/>
      </a:defRPr>
    </a:lvl5pPr>
    <a:lvl6pPr marL="2286000" algn="l" defTabSz="914400" rtl="0" eaLnBrk="1" latinLnBrk="0" hangingPunct="1">
      <a:defRPr sz="800" kern="1200">
        <a:solidFill>
          <a:schemeClr val="bg1"/>
        </a:solidFill>
        <a:latin typeface="Arial" panose="020B0604020202020204" pitchFamily="34" charset="0"/>
        <a:ea typeface="+mn-ea"/>
        <a:cs typeface="+mn-cs"/>
      </a:defRPr>
    </a:lvl6pPr>
    <a:lvl7pPr marL="2743200" algn="l" defTabSz="914400" rtl="0" eaLnBrk="1" latinLnBrk="0" hangingPunct="1">
      <a:defRPr sz="800" kern="1200">
        <a:solidFill>
          <a:schemeClr val="bg1"/>
        </a:solidFill>
        <a:latin typeface="Arial" panose="020B0604020202020204" pitchFamily="34" charset="0"/>
        <a:ea typeface="+mn-ea"/>
        <a:cs typeface="+mn-cs"/>
      </a:defRPr>
    </a:lvl7pPr>
    <a:lvl8pPr marL="3200400" algn="l" defTabSz="914400" rtl="0" eaLnBrk="1" latinLnBrk="0" hangingPunct="1">
      <a:defRPr sz="800" kern="1200">
        <a:solidFill>
          <a:schemeClr val="bg1"/>
        </a:solidFill>
        <a:latin typeface="Arial" panose="020B0604020202020204" pitchFamily="34" charset="0"/>
        <a:ea typeface="+mn-ea"/>
        <a:cs typeface="+mn-cs"/>
      </a:defRPr>
    </a:lvl8pPr>
    <a:lvl9pPr marL="3657600" algn="l" defTabSz="914400" rtl="0" eaLnBrk="1" latinLnBrk="0" hangingPunct="1">
      <a:defRPr sz="800" kern="1200">
        <a:solidFill>
          <a:schemeClr val="bg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5196">
          <p15:clr>
            <a:srgbClr val="A4A3A4"/>
          </p15:clr>
        </p15:guide>
        <p15:guide id="2" pos="1020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 Louwe  [CCDHB]" initials="RL[" lastIdx="6" clrIdx="0">
    <p:extLst>
      <p:ext uri="{19B8F6BF-5375-455C-9EA6-DF929625EA0E}">
        <p15:presenceInfo xmlns:p15="http://schemas.microsoft.com/office/powerpoint/2012/main" userId="S-1-5-21-967095989-339540533-228620557-544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797"/>
    <a:srgbClr val="FF8B8B"/>
    <a:srgbClr val="FF4F4F"/>
    <a:srgbClr val="9999FF"/>
    <a:srgbClr val="FF9966"/>
    <a:srgbClr val="3399FF"/>
    <a:srgbClr val="FFFF99"/>
    <a:srgbClr val="FFFF66"/>
    <a:srgbClr val="FFFF0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10" d="100"/>
          <a:sy n="10" d="100"/>
        </p:scale>
        <p:origin x="2538" y="-42"/>
      </p:cViewPr>
      <p:guideLst>
        <p:guide orient="horz" pos="15196"/>
        <p:guide pos="1020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4281488" cy="715963"/>
          </a:xfrm>
          <a:prstGeom prst="rect">
            <a:avLst/>
          </a:prstGeom>
          <a:noFill/>
          <a:ln w="9525">
            <a:noFill/>
            <a:miter lim="800000"/>
            <a:headEnd/>
            <a:tailEnd/>
          </a:ln>
          <a:effectLst/>
        </p:spPr>
        <p:txBody>
          <a:bodyPr vert="horz" wrap="square" lIns="138248" tIns="69124" rIns="138248" bIns="69124" numCol="1" anchor="t" anchorCtr="0" compatLnSpc="1">
            <a:prstTxWarp prst="textNoShape">
              <a:avLst/>
            </a:prstTxWarp>
          </a:bodyPr>
          <a:lstStyle>
            <a:lvl1pPr defTabSz="1382713">
              <a:defRPr sz="1800">
                <a:solidFill>
                  <a:schemeClr val="tx1"/>
                </a:solidFill>
                <a:latin typeface="Arial" charset="0"/>
              </a:defRPr>
            </a:lvl1pPr>
          </a:lstStyle>
          <a:p>
            <a:pPr>
              <a:defRPr/>
            </a:pPr>
            <a:endParaRPr lang="es-ES"/>
          </a:p>
        </p:txBody>
      </p:sp>
      <p:sp>
        <p:nvSpPr>
          <p:cNvPr id="4099" name="Rectangle 1027"/>
          <p:cNvSpPr>
            <a:spLocks noGrp="1" noChangeArrowheads="1"/>
          </p:cNvSpPr>
          <p:nvPr>
            <p:ph type="dt" sz="quarter" idx="1"/>
          </p:nvPr>
        </p:nvSpPr>
        <p:spPr bwMode="auto">
          <a:xfrm>
            <a:off x="5599113" y="0"/>
            <a:ext cx="4281487" cy="715963"/>
          </a:xfrm>
          <a:prstGeom prst="rect">
            <a:avLst/>
          </a:prstGeom>
          <a:noFill/>
          <a:ln w="9525">
            <a:noFill/>
            <a:miter lim="800000"/>
            <a:headEnd/>
            <a:tailEnd/>
          </a:ln>
          <a:effectLst/>
        </p:spPr>
        <p:txBody>
          <a:bodyPr vert="horz" wrap="square" lIns="138248" tIns="69124" rIns="138248" bIns="69124" numCol="1" anchor="t" anchorCtr="0" compatLnSpc="1">
            <a:prstTxWarp prst="textNoShape">
              <a:avLst/>
            </a:prstTxWarp>
          </a:bodyPr>
          <a:lstStyle>
            <a:lvl1pPr algn="r" defTabSz="1382713">
              <a:defRPr sz="1800">
                <a:solidFill>
                  <a:schemeClr val="tx1"/>
                </a:solidFill>
                <a:latin typeface="Arial" charset="0"/>
              </a:defRPr>
            </a:lvl1pPr>
          </a:lstStyle>
          <a:p>
            <a:pPr>
              <a:defRPr/>
            </a:pPr>
            <a:endParaRPr lang="es-ES"/>
          </a:p>
        </p:txBody>
      </p:sp>
      <p:sp>
        <p:nvSpPr>
          <p:cNvPr id="4100" name="Rectangle 1028"/>
          <p:cNvSpPr>
            <a:spLocks noGrp="1" noChangeArrowheads="1"/>
          </p:cNvSpPr>
          <p:nvPr>
            <p:ph type="ftr" sz="quarter" idx="2"/>
          </p:nvPr>
        </p:nvSpPr>
        <p:spPr bwMode="auto">
          <a:xfrm>
            <a:off x="0" y="13596938"/>
            <a:ext cx="4281488" cy="715962"/>
          </a:xfrm>
          <a:prstGeom prst="rect">
            <a:avLst/>
          </a:prstGeom>
          <a:noFill/>
          <a:ln w="9525">
            <a:noFill/>
            <a:miter lim="800000"/>
            <a:headEnd/>
            <a:tailEnd/>
          </a:ln>
          <a:effectLst/>
        </p:spPr>
        <p:txBody>
          <a:bodyPr vert="horz" wrap="square" lIns="138248" tIns="69124" rIns="138248" bIns="69124" numCol="1" anchor="b" anchorCtr="0" compatLnSpc="1">
            <a:prstTxWarp prst="textNoShape">
              <a:avLst/>
            </a:prstTxWarp>
          </a:bodyPr>
          <a:lstStyle>
            <a:lvl1pPr defTabSz="1382713">
              <a:defRPr sz="1800">
                <a:solidFill>
                  <a:schemeClr val="tx1"/>
                </a:solidFill>
                <a:latin typeface="Arial" charset="0"/>
              </a:defRPr>
            </a:lvl1pPr>
          </a:lstStyle>
          <a:p>
            <a:pPr>
              <a:defRPr/>
            </a:pPr>
            <a:endParaRPr lang="es-ES"/>
          </a:p>
        </p:txBody>
      </p:sp>
      <p:sp>
        <p:nvSpPr>
          <p:cNvPr id="4101" name="Rectangle 1029"/>
          <p:cNvSpPr>
            <a:spLocks noGrp="1" noChangeArrowheads="1"/>
          </p:cNvSpPr>
          <p:nvPr>
            <p:ph type="sldNum" sz="quarter" idx="3"/>
          </p:nvPr>
        </p:nvSpPr>
        <p:spPr bwMode="auto">
          <a:xfrm>
            <a:off x="5599113" y="13596938"/>
            <a:ext cx="4281487" cy="715962"/>
          </a:xfrm>
          <a:prstGeom prst="rect">
            <a:avLst/>
          </a:prstGeom>
          <a:noFill/>
          <a:ln w="9525">
            <a:noFill/>
            <a:miter lim="800000"/>
            <a:headEnd/>
            <a:tailEnd/>
          </a:ln>
          <a:effectLst/>
        </p:spPr>
        <p:txBody>
          <a:bodyPr vert="horz" wrap="square" lIns="138248" tIns="69124" rIns="138248" bIns="69124" numCol="1" anchor="b" anchorCtr="0" compatLnSpc="1">
            <a:prstTxWarp prst="textNoShape">
              <a:avLst/>
            </a:prstTxWarp>
          </a:bodyPr>
          <a:lstStyle>
            <a:lvl1pPr algn="r" defTabSz="1382713">
              <a:defRPr sz="1800">
                <a:solidFill>
                  <a:schemeClr val="tx1"/>
                </a:solidFill>
              </a:defRPr>
            </a:lvl1pPr>
          </a:lstStyle>
          <a:p>
            <a:fld id="{340C942E-DCE3-4426-9CCF-C14491815FF7}" type="slidenum">
              <a:rPr lang="es-ES" altLang="en-US"/>
              <a:pPr/>
              <a:t>‹#›</a:t>
            </a:fld>
            <a:endParaRPr lang="es-E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281488" cy="715963"/>
          </a:xfrm>
          <a:prstGeom prst="rect">
            <a:avLst/>
          </a:prstGeom>
        </p:spPr>
        <p:txBody>
          <a:bodyPr vert="horz" lIns="91440" tIns="45720" rIns="91440" bIns="45720" rtlCol="0"/>
          <a:lstStyle>
            <a:lvl1pPr algn="l">
              <a:defRPr sz="1200">
                <a:latin typeface="Arial" charset="0"/>
              </a:defRPr>
            </a:lvl1pPr>
          </a:lstStyle>
          <a:p>
            <a:pPr>
              <a:defRPr/>
            </a:pPr>
            <a:endParaRPr lang="es-ES"/>
          </a:p>
        </p:txBody>
      </p:sp>
      <p:sp>
        <p:nvSpPr>
          <p:cNvPr id="3" name="2 Marcador de fecha"/>
          <p:cNvSpPr>
            <a:spLocks noGrp="1"/>
          </p:cNvSpPr>
          <p:nvPr>
            <p:ph type="dt" idx="1"/>
          </p:nvPr>
        </p:nvSpPr>
        <p:spPr>
          <a:xfrm>
            <a:off x="5595938" y="0"/>
            <a:ext cx="4283075" cy="715963"/>
          </a:xfrm>
          <a:prstGeom prst="rect">
            <a:avLst/>
          </a:prstGeom>
        </p:spPr>
        <p:txBody>
          <a:bodyPr vert="horz" lIns="91440" tIns="45720" rIns="91440" bIns="45720" rtlCol="0"/>
          <a:lstStyle>
            <a:lvl1pPr algn="r">
              <a:defRPr sz="1200">
                <a:latin typeface="Arial" charset="0"/>
              </a:defRPr>
            </a:lvl1pPr>
          </a:lstStyle>
          <a:p>
            <a:pPr>
              <a:defRPr/>
            </a:pPr>
            <a:fld id="{5B1608F8-FFC4-428F-8B92-7FF484DBA298}" type="datetimeFigureOut">
              <a:rPr lang="es-ES"/>
              <a:pPr>
                <a:defRPr/>
              </a:pPr>
              <a:t>17/06/2019</a:t>
            </a:fld>
            <a:endParaRPr lang="es-ES"/>
          </a:p>
        </p:txBody>
      </p:sp>
      <p:sp>
        <p:nvSpPr>
          <p:cNvPr id="4" name="3 Marcador de imagen de diapositiva"/>
          <p:cNvSpPr>
            <a:spLocks noGrp="1" noRot="1" noChangeAspect="1"/>
          </p:cNvSpPr>
          <p:nvPr>
            <p:ph type="sldImg" idx="2"/>
          </p:nvPr>
        </p:nvSpPr>
        <p:spPr>
          <a:xfrm>
            <a:off x="3138488" y="1073150"/>
            <a:ext cx="3603625" cy="5367338"/>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987425" y="6799263"/>
            <a:ext cx="7905750" cy="6440487"/>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13595350"/>
            <a:ext cx="4281488" cy="714375"/>
          </a:xfrm>
          <a:prstGeom prst="rect">
            <a:avLst/>
          </a:prstGeom>
        </p:spPr>
        <p:txBody>
          <a:bodyPr vert="horz" lIns="91440" tIns="45720" rIns="91440" bIns="45720" rtlCol="0" anchor="b"/>
          <a:lstStyle>
            <a:lvl1pPr algn="l">
              <a:defRPr sz="1200">
                <a:latin typeface="Arial" charset="0"/>
              </a:defRPr>
            </a:lvl1pPr>
          </a:lstStyle>
          <a:p>
            <a:pPr>
              <a:defRPr/>
            </a:pPr>
            <a:endParaRPr lang="es-ES"/>
          </a:p>
        </p:txBody>
      </p:sp>
      <p:sp>
        <p:nvSpPr>
          <p:cNvPr id="7" name="6 Marcador de número de diapositiva"/>
          <p:cNvSpPr>
            <a:spLocks noGrp="1"/>
          </p:cNvSpPr>
          <p:nvPr>
            <p:ph type="sldNum" sz="quarter" idx="5"/>
          </p:nvPr>
        </p:nvSpPr>
        <p:spPr>
          <a:xfrm>
            <a:off x="5595938" y="13595350"/>
            <a:ext cx="4283075" cy="7143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722592D-6CD7-46B5-9CE6-E50EAB3D18FA}" type="slidenum">
              <a:rPr lang="es-ES" altLang="en-US"/>
              <a:pPr/>
              <a:t>‹#›</a:t>
            </a:fld>
            <a:endParaRPr lang="es-E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a:solidFill>
                  <a:schemeClr val="bg1"/>
                </a:solidFill>
                <a:latin typeface="Arial" panose="020B0604020202020204" pitchFamily="34" charset="0"/>
              </a:defRPr>
            </a:lvl1pPr>
            <a:lvl2pPr marL="742950" indent="-285750" eaLnBrk="0" hangingPunct="0">
              <a:defRPr sz="800">
                <a:solidFill>
                  <a:schemeClr val="bg1"/>
                </a:solidFill>
                <a:latin typeface="Arial" panose="020B0604020202020204" pitchFamily="34" charset="0"/>
              </a:defRPr>
            </a:lvl2pPr>
            <a:lvl3pPr marL="1143000" indent="-228600" eaLnBrk="0" hangingPunct="0">
              <a:defRPr sz="800">
                <a:solidFill>
                  <a:schemeClr val="bg1"/>
                </a:solidFill>
                <a:latin typeface="Arial" panose="020B0604020202020204" pitchFamily="34" charset="0"/>
              </a:defRPr>
            </a:lvl3pPr>
            <a:lvl4pPr marL="1600200" indent="-228600" eaLnBrk="0" hangingPunct="0">
              <a:defRPr sz="800">
                <a:solidFill>
                  <a:schemeClr val="bg1"/>
                </a:solidFill>
                <a:latin typeface="Arial" panose="020B0604020202020204" pitchFamily="34" charset="0"/>
              </a:defRPr>
            </a:lvl4pPr>
            <a:lvl5pPr marL="2057400" indent="-228600" eaLnBrk="0" hangingPunct="0">
              <a:defRPr sz="800">
                <a:solidFill>
                  <a:schemeClr val="bg1"/>
                </a:solidFill>
                <a:latin typeface="Arial" panose="020B0604020202020204" pitchFamily="34" charset="0"/>
              </a:defRPr>
            </a:lvl5pPr>
            <a:lvl6pPr marL="2514600" indent="-228600" eaLnBrk="0" fontAlgn="base" hangingPunct="0">
              <a:spcBef>
                <a:spcPct val="0"/>
              </a:spcBef>
              <a:spcAft>
                <a:spcPct val="0"/>
              </a:spcAft>
              <a:defRPr sz="800">
                <a:solidFill>
                  <a:schemeClr val="bg1"/>
                </a:solidFill>
                <a:latin typeface="Arial" panose="020B0604020202020204" pitchFamily="34" charset="0"/>
              </a:defRPr>
            </a:lvl6pPr>
            <a:lvl7pPr marL="2971800" indent="-228600" eaLnBrk="0" fontAlgn="base" hangingPunct="0">
              <a:spcBef>
                <a:spcPct val="0"/>
              </a:spcBef>
              <a:spcAft>
                <a:spcPct val="0"/>
              </a:spcAft>
              <a:defRPr sz="800">
                <a:solidFill>
                  <a:schemeClr val="bg1"/>
                </a:solidFill>
                <a:latin typeface="Arial" panose="020B0604020202020204" pitchFamily="34" charset="0"/>
              </a:defRPr>
            </a:lvl7pPr>
            <a:lvl8pPr marL="3429000" indent="-228600" eaLnBrk="0" fontAlgn="base" hangingPunct="0">
              <a:spcBef>
                <a:spcPct val="0"/>
              </a:spcBef>
              <a:spcAft>
                <a:spcPct val="0"/>
              </a:spcAft>
              <a:defRPr sz="800">
                <a:solidFill>
                  <a:schemeClr val="bg1"/>
                </a:solidFill>
                <a:latin typeface="Arial" panose="020B0604020202020204" pitchFamily="34" charset="0"/>
              </a:defRPr>
            </a:lvl8pPr>
            <a:lvl9pPr marL="3886200" indent="-228600" eaLnBrk="0" fontAlgn="base" hangingPunct="0">
              <a:spcBef>
                <a:spcPct val="0"/>
              </a:spcBef>
              <a:spcAft>
                <a:spcPct val="0"/>
              </a:spcAft>
              <a:defRPr sz="800">
                <a:solidFill>
                  <a:schemeClr val="bg1"/>
                </a:solidFill>
                <a:latin typeface="Arial" panose="020B0604020202020204" pitchFamily="34" charset="0"/>
              </a:defRPr>
            </a:lvl9pPr>
          </a:lstStyle>
          <a:p>
            <a:pPr eaLnBrk="1" hangingPunct="1"/>
            <a:fld id="{1F5C44D5-B793-4074-BFD1-9E690463DB36}" type="slidenum">
              <a:rPr lang="es-ES" altLang="en-US" sz="1200"/>
              <a:pPr eaLnBrk="1" hangingPunct="1"/>
              <a:t>1</a:t>
            </a:fld>
            <a:endParaRPr lang="es-E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2430304" y="14988001"/>
            <a:ext cx="27543443" cy="1034099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4860608" y="27339237"/>
            <a:ext cx="22682835" cy="12329460"/>
          </a:xfrm>
        </p:spPr>
        <p:txBody>
          <a:bodyPr/>
          <a:lstStyle>
            <a:lvl1pPr marL="0" indent="0" algn="ctr">
              <a:buNone/>
              <a:defRPr/>
            </a:lvl1pPr>
            <a:lvl2pPr marL="432054" indent="0" algn="ctr">
              <a:buNone/>
              <a:defRPr/>
            </a:lvl2pPr>
            <a:lvl3pPr marL="864108" indent="0" algn="ctr">
              <a:buNone/>
              <a:defRPr/>
            </a:lvl3pPr>
            <a:lvl4pPr marL="1296162" indent="0" algn="ctr">
              <a:buNone/>
              <a:defRPr/>
            </a:lvl4pPr>
            <a:lvl5pPr marL="1728216" indent="0" algn="ctr">
              <a:buNone/>
              <a:defRPr/>
            </a:lvl5pPr>
            <a:lvl6pPr marL="2160270" indent="0" algn="ctr">
              <a:buNone/>
              <a:defRPr/>
            </a:lvl6pPr>
            <a:lvl7pPr marL="2592324" indent="0" algn="ctr">
              <a:buNone/>
              <a:defRPr/>
            </a:lvl7pPr>
            <a:lvl8pPr marL="3024378" indent="0" algn="ctr">
              <a:buNone/>
              <a:defRPr/>
            </a:lvl8pPr>
            <a:lvl9pPr marL="3456432"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DD59ABF4-4FA4-4A79-957E-B570EA7B35AA}" type="slidenum">
              <a:rPr lang="es-ES" altLang="en-US"/>
              <a:pPr/>
              <a:t>‹#›</a:t>
            </a:fld>
            <a:endParaRPr lang="es-ES" altLang="en-US"/>
          </a:p>
        </p:txBody>
      </p:sp>
    </p:spTree>
    <p:extLst>
      <p:ext uri="{BB962C8B-B14F-4D97-AF65-F5344CB8AC3E}">
        <p14:creationId xmlns:p14="http://schemas.microsoft.com/office/powerpoint/2010/main" val="2159191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8831D955-55F0-42C3-9285-9DABC8ED318D}" type="slidenum">
              <a:rPr lang="es-ES" altLang="en-US"/>
              <a:pPr/>
              <a:t>‹#›</a:t>
            </a:fld>
            <a:endParaRPr lang="es-ES" altLang="en-US"/>
          </a:p>
        </p:txBody>
      </p:sp>
    </p:spTree>
    <p:extLst>
      <p:ext uri="{BB962C8B-B14F-4D97-AF65-F5344CB8AC3E}">
        <p14:creationId xmlns:p14="http://schemas.microsoft.com/office/powerpoint/2010/main" val="244232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559320" y="31002897"/>
            <a:ext cx="27543443" cy="9582135"/>
          </a:xfrm>
        </p:spPr>
        <p:txBody>
          <a:bodyPr anchor="t"/>
          <a:lstStyle>
            <a:lvl1pPr algn="l">
              <a:defRPr sz="38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2559320" y="20449147"/>
            <a:ext cx="27543443" cy="10553749"/>
          </a:xfrm>
        </p:spPr>
        <p:txBody>
          <a:bodyPr anchor="b"/>
          <a:lstStyle>
            <a:lvl1pPr marL="0" indent="0">
              <a:buNone/>
              <a:defRPr sz="1900"/>
            </a:lvl1pPr>
            <a:lvl2pPr marL="432054" indent="0">
              <a:buNone/>
              <a:defRPr sz="1700"/>
            </a:lvl2pPr>
            <a:lvl3pPr marL="864108" indent="0">
              <a:buNone/>
              <a:defRPr sz="1500"/>
            </a:lvl3pPr>
            <a:lvl4pPr marL="1296162" indent="0">
              <a:buNone/>
              <a:defRPr sz="1300"/>
            </a:lvl4pPr>
            <a:lvl5pPr marL="1728216" indent="0">
              <a:buNone/>
              <a:defRPr sz="1300"/>
            </a:lvl5pPr>
            <a:lvl6pPr marL="2160270" indent="0">
              <a:buNone/>
              <a:defRPr sz="1300"/>
            </a:lvl6pPr>
            <a:lvl7pPr marL="2592324" indent="0">
              <a:buNone/>
              <a:defRPr sz="1300"/>
            </a:lvl7pPr>
            <a:lvl8pPr marL="3024378" indent="0">
              <a:buNone/>
              <a:defRPr sz="1300"/>
            </a:lvl8pPr>
            <a:lvl9pPr marL="3456432" indent="0">
              <a:buNone/>
              <a:defRPr sz="13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E0A5E6D4-F821-46B3-BF04-C2373ED151A5}" type="slidenum">
              <a:rPr lang="es-ES" altLang="en-US"/>
              <a:pPr/>
              <a:t>‹#›</a:t>
            </a:fld>
            <a:endParaRPr lang="es-ES" altLang="en-US"/>
          </a:p>
        </p:txBody>
      </p:sp>
    </p:spTree>
    <p:extLst>
      <p:ext uri="{BB962C8B-B14F-4D97-AF65-F5344CB8AC3E}">
        <p14:creationId xmlns:p14="http://schemas.microsoft.com/office/powerpoint/2010/main" val="101329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626205" y="11252309"/>
            <a:ext cx="14506813" cy="31850546"/>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16277035" y="11252309"/>
            <a:ext cx="14508314" cy="31850546"/>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fld id="{6E7CF76D-901B-4637-913E-74BEEBED873A}" type="slidenum">
              <a:rPr lang="es-ES" altLang="en-US"/>
              <a:pPr/>
              <a:t>‹#›</a:t>
            </a:fld>
            <a:endParaRPr lang="es-ES" altLang="en-US"/>
          </a:p>
        </p:txBody>
      </p:sp>
    </p:spTree>
    <p:extLst>
      <p:ext uri="{BB962C8B-B14F-4D97-AF65-F5344CB8AC3E}">
        <p14:creationId xmlns:p14="http://schemas.microsoft.com/office/powerpoint/2010/main" val="2664918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1620203" y="1931505"/>
            <a:ext cx="29163645" cy="8040952"/>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1620202" y="10800005"/>
            <a:ext cx="14317790" cy="4499583"/>
          </a:xfrm>
        </p:spPr>
        <p:txBody>
          <a:bodyPr anchor="b"/>
          <a:lstStyle>
            <a:lvl1pPr marL="0" indent="0">
              <a:buNone/>
              <a:defRPr sz="2300" b="1"/>
            </a:lvl1pPr>
            <a:lvl2pPr marL="432054" indent="0">
              <a:buNone/>
              <a:defRPr sz="1900" b="1"/>
            </a:lvl2pPr>
            <a:lvl3pPr marL="864108" indent="0">
              <a:buNone/>
              <a:defRPr sz="1700" b="1"/>
            </a:lvl3pPr>
            <a:lvl4pPr marL="1296162" indent="0">
              <a:buNone/>
              <a:defRPr sz="1500" b="1"/>
            </a:lvl4pPr>
            <a:lvl5pPr marL="1728216" indent="0">
              <a:buNone/>
              <a:defRPr sz="1500" b="1"/>
            </a:lvl5pPr>
            <a:lvl6pPr marL="2160270" indent="0">
              <a:buNone/>
              <a:defRPr sz="1500" b="1"/>
            </a:lvl6pPr>
            <a:lvl7pPr marL="2592324" indent="0">
              <a:buNone/>
              <a:defRPr sz="1500" b="1"/>
            </a:lvl7pPr>
            <a:lvl8pPr marL="3024378" indent="0">
              <a:buNone/>
              <a:defRPr sz="1500" b="1"/>
            </a:lvl8pPr>
            <a:lvl9pPr marL="3456432" indent="0">
              <a:buNone/>
              <a:defRPr sz="15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1620202" y="15299589"/>
            <a:ext cx="14317790" cy="27798241"/>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16461558" y="10800005"/>
            <a:ext cx="14322290" cy="4499583"/>
          </a:xfrm>
        </p:spPr>
        <p:txBody>
          <a:bodyPr anchor="b"/>
          <a:lstStyle>
            <a:lvl1pPr marL="0" indent="0">
              <a:buNone/>
              <a:defRPr sz="2300" b="1"/>
            </a:lvl1pPr>
            <a:lvl2pPr marL="432054" indent="0">
              <a:buNone/>
              <a:defRPr sz="1900" b="1"/>
            </a:lvl2pPr>
            <a:lvl3pPr marL="864108" indent="0">
              <a:buNone/>
              <a:defRPr sz="1700" b="1"/>
            </a:lvl3pPr>
            <a:lvl4pPr marL="1296162" indent="0">
              <a:buNone/>
              <a:defRPr sz="1500" b="1"/>
            </a:lvl4pPr>
            <a:lvl5pPr marL="1728216" indent="0">
              <a:buNone/>
              <a:defRPr sz="1500" b="1"/>
            </a:lvl5pPr>
            <a:lvl6pPr marL="2160270" indent="0">
              <a:buNone/>
              <a:defRPr sz="1500" b="1"/>
            </a:lvl6pPr>
            <a:lvl7pPr marL="2592324" indent="0">
              <a:buNone/>
              <a:defRPr sz="1500" b="1"/>
            </a:lvl7pPr>
            <a:lvl8pPr marL="3024378" indent="0">
              <a:buNone/>
              <a:defRPr sz="1500" b="1"/>
            </a:lvl8pPr>
            <a:lvl9pPr marL="3456432" indent="0">
              <a:buNone/>
              <a:defRPr sz="15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16461558" y="15299589"/>
            <a:ext cx="14322290" cy="27798241"/>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fld id="{BD0EA047-DA3B-44C5-BA19-89E693652455}" type="slidenum">
              <a:rPr lang="es-ES" altLang="en-US"/>
              <a:pPr/>
              <a:t>‹#›</a:t>
            </a:fld>
            <a:endParaRPr lang="es-ES" altLang="en-US"/>
          </a:p>
        </p:txBody>
      </p:sp>
    </p:spTree>
    <p:extLst>
      <p:ext uri="{BB962C8B-B14F-4D97-AF65-F5344CB8AC3E}">
        <p14:creationId xmlns:p14="http://schemas.microsoft.com/office/powerpoint/2010/main" val="137208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fld id="{CCCA458F-E623-46D3-A4F3-89553E9C9361}" type="slidenum">
              <a:rPr lang="es-ES" altLang="en-US"/>
              <a:pPr/>
              <a:t>‹#›</a:t>
            </a:fld>
            <a:endParaRPr lang="es-ES" altLang="en-US"/>
          </a:p>
        </p:txBody>
      </p:sp>
    </p:spTree>
    <p:extLst>
      <p:ext uri="{BB962C8B-B14F-4D97-AF65-F5344CB8AC3E}">
        <p14:creationId xmlns:p14="http://schemas.microsoft.com/office/powerpoint/2010/main" val="3980013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fld id="{B50B138E-95AD-4070-86F7-0773737795D6}" type="slidenum">
              <a:rPr lang="es-ES" altLang="en-US"/>
              <a:pPr/>
              <a:t>‹#›</a:t>
            </a:fld>
            <a:endParaRPr lang="es-ES" altLang="en-US"/>
          </a:p>
        </p:txBody>
      </p:sp>
    </p:spTree>
    <p:extLst>
      <p:ext uri="{BB962C8B-B14F-4D97-AF65-F5344CB8AC3E}">
        <p14:creationId xmlns:p14="http://schemas.microsoft.com/office/powerpoint/2010/main" val="337359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620203" y="1921454"/>
            <a:ext cx="10660332" cy="8174968"/>
          </a:xfrm>
        </p:spPr>
        <p:txBody>
          <a:bodyPr anchor="b"/>
          <a:lstStyle>
            <a:lvl1pPr algn="l">
              <a:defRPr sz="19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12669084" y="1921453"/>
            <a:ext cx="18114764" cy="41176376"/>
          </a:xfrm>
        </p:spPr>
        <p:txBody>
          <a:bodyPr/>
          <a:lstStyle>
            <a:lvl1pPr>
              <a:defRPr sz="3000"/>
            </a:lvl1pPr>
            <a:lvl2pPr>
              <a:defRPr sz="2600"/>
            </a:lvl2pPr>
            <a:lvl3pPr>
              <a:defRPr sz="2300"/>
            </a:lvl3pPr>
            <a:lvl4pPr>
              <a:defRPr sz="1900"/>
            </a:lvl4pPr>
            <a:lvl5pPr>
              <a:defRPr sz="1900"/>
            </a:lvl5pPr>
            <a:lvl6pPr>
              <a:defRPr sz="1900"/>
            </a:lvl6pPr>
            <a:lvl7pPr>
              <a:defRPr sz="1900"/>
            </a:lvl7pPr>
            <a:lvl8pPr>
              <a:defRPr sz="1900"/>
            </a:lvl8pPr>
            <a:lvl9pPr>
              <a:defRPr sz="19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1620203" y="10096421"/>
            <a:ext cx="10660332" cy="33001408"/>
          </a:xfrm>
        </p:spPr>
        <p:txBody>
          <a:bodyPr/>
          <a:lstStyle>
            <a:lvl1pPr marL="0" indent="0">
              <a:buNone/>
              <a:defRPr sz="1300"/>
            </a:lvl1pPr>
            <a:lvl2pPr marL="432054" indent="0">
              <a:buNone/>
              <a:defRPr sz="1100"/>
            </a:lvl2pPr>
            <a:lvl3pPr marL="864108" indent="0">
              <a:buNone/>
              <a:defRPr sz="900"/>
            </a:lvl3pPr>
            <a:lvl4pPr marL="1296162" indent="0">
              <a:buNone/>
              <a:defRPr sz="900"/>
            </a:lvl4pPr>
            <a:lvl5pPr marL="1728216" indent="0">
              <a:buNone/>
              <a:defRPr sz="900"/>
            </a:lvl5pPr>
            <a:lvl6pPr marL="2160270" indent="0">
              <a:buNone/>
              <a:defRPr sz="900"/>
            </a:lvl6pPr>
            <a:lvl7pPr marL="2592324" indent="0">
              <a:buNone/>
              <a:defRPr sz="900"/>
            </a:lvl7pPr>
            <a:lvl8pPr marL="3024378" indent="0">
              <a:buNone/>
              <a:defRPr sz="900"/>
            </a:lvl8pPr>
            <a:lvl9pPr marL="3456432"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fld id="{217FA2FF-E4A4-4724-8091-E3FE953799FA}" type="slidenum">
              <a:rPr lang="es-ES" altLang="en-US"/>
              <a:pPr/>
              <a:t>‹#›</a:t>
            </a:fld>
            <a:endParaRPr lang="es-ES" altLang="en-US"/>
          </a:p>
        </p:txBody>
      </p:sp>
    </p:spTree>
    <p:extLst>
      <p:ext uri="{BB962C8B-B14F-4D97-AF65-F5344CB8AC3E}">
        <p14:creationId xmlns:p14="http://schemas.microsoft.com/office/powerpoint/2010/main" val="30636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351794" y="33771999"/>
            <a:ext cx="19442430" cy="3986972"/>
          </a:xfrm>
        </p:spPr>
        <p:txBody>
          <a:bodyPr anchor="b"/>
          <a:lstStyle>
            <a:lvl1pPr algn="l">
              <a:defRPr sz="19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6351794" y="4310286"/>
            <a:ext cx="19442430" cy="28947428"/>
          </a:xfrm>
        </p:spPr>
        <p:txBody>
          <a:bodyPr/>
          <a:lstStyle>
            <a:lvl1pPr marL="0" indent="0">
              <a:buNone/>
              <a:defRPr sz="3000"/>
            </a:lvl1pPr>
            <a:lvl2pPr marL="432054" indent="0">
              <a:buNone/>
              <a:defRPr sz="2600"/>
            </a:lvl2pPr>
            <a:lvl3pPr marL="864108" indent="0">
              <a:buNone/>
              <a:defRPr sz="2300"/>
            </a:lvl3pPr>
            <a:lvl4pPr marL="1296162" indent="0">
              <a:buNone/>
              <a:defRPr sz="1900"/>
            </a:lvl4pPr>
            <a:lvl5pPr marL="1728216" indent="0">
              <a:buNone/>
              <a:defRPr sz="1900"/>
            </a:lvl5pPr>
            <a:lvl6pPr marL="2160270" indent="0">
              <a:buNone/>
              <a:defRPr sz="1900"/>
            </a:lvl6pPr>
            <a:lvl7pPr marL="2592324" indent="0">
              <a:buNone/>
              <a:defRPr sz="1900"/>
            </a:lvl7pPr>
            <a:lvl8pPr marL="3024378" indent="0">
              <a:buNone/>
              <a:defRPr sz="1900"/>
            </a:lvl8pPr>
            <a:lvl9pPr marL="3456432" indent="0">
              <a:buNone/>
              <a:defRPr sz="1900"/>
            </a:lvl9pPr>
          </a:lstStyle>
          <a:p>
            <a:pPr lvl="0"/>
            <a:endParaRPr lang="es-ES" noProof="0"/>
          </a:p>
        </p:txBody>
      </p:sp>
      <p:sp>
        <p:nvSpPr>
          <p:cNvPr id="4" name="3 Marcador de texto"/>
          <p:cNvSpPr>
            <a:spLocks noGrp="1"/>
          </p:cNvSpPr>
          <p:nvPr>
            <p:ph type="body" sz="half" idx="2"/>
          </p:nvPr>
        </p:nvSpPr>
        <p:spPr>
          <a:xfrm>
            <a:off x="6351794" y="37758971"/>
            <a:ext cx="19442430" cy="5662171"/>
          </a:xfrm>
        </p:spPr>
        <p:txBody>
          <a:bodyPr/>
          <a:lstStyle>
            <a:lvl1pPr marL="0" indent="0">
              <a:buNone/>
              <a:defRPr sz="1300"/>
            </a:lvl1pPr>
            <a:lvl2pPr marL="432054" indent="0">
              <a:buNone/>
              <a:defRPr sz="1100"/>
            </a:lvl2pPr>
            <a:lvl3pPr marL="864108" indent="0">
              <a:buNone/>
              <a:defRPr sz="900"/>
            </a:lvl3pPr>
            <a:lvl4pPr marL="1296162" indent="0">
              <a:buNone/>
              <a:defRPr sz="900"/>
            </a:lvl4pPr>
            <a:lvl5pPr marL="1728216" indent="0">
              <a:buNone/>
              <a:defRPr sz="900"/>
            </a:lvl5pPr>
            <a:lvl6pPr marL="2160270" indent="0">
              <a:buNone/>
              <a:defRPr sz="900"/>
            </a:lvl6pPr>
            <a:lvl7pPr marL="2592324" indent="0">
              <a:buNone/>
              <a:defRPr sz="900"/>
            </a:lvl7pPr>
            <a:lvl8pPr marL="3024378" indent="0">
              <a:buNone/>
              <a:defRPr sz="900"/>
            </a:lvl8pPr>
            <a:lvl9pPr marL="3456432"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fld id="{7E0E48F9-0C3D-4E16-A25D-C3CC5681597C}" type="slidenum">
              <a:rPr lang="es-ES" altLang="en-US"/>
              <a:pPr/>
              <a:t>‹#›</a:t>
            </a:fld>
            <a:endParaRPr lang="es-ES" altLang="en-US"/>
          </a:p>
        </p:txBody>
      </p:sp>
    </p:spTree>
    <p:extLst>
      <p:ext uri="{BB962C8B-B14F-4D97-AF65-F5344CB8AC3E}">
        <p14:creationId xmlns:p14="http://schemas.microsoft.com/office/powerpoint/2010/main" val="3795455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726378C9-5CD7-49CF-9472-36A17A081071}" type="slidenum">
              <a:rPr lang="es-ES" altLang="en-US"/>
              <a:pPr/>
              <a:t>‹#›</a:t>
            </a:fld>
            <a:endParaRPr lang="es-ES" altLang="en-US"/>
          </a:p>
        </p:txBody>
      </p:sp>
    </p:spTree>
    <p:extLst>
      <p:ext uri="{BB962C8B-B14F-4D97-AF65-F5344CB8AC3E}">
        <p14:creationId xmlns:p14="http://schemas.microsoft.com/office/powerpoint/2010/main" val="327718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23495937" y="1938206"/>
            <a:ext cx="7289412" cy="41164649"/>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1626205" y="1938206"/>
            <a:ext cx="21725715" cy="4116464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fld id="{88D00E90-1219-4736-91BF-4958C075776E}" type="slidenum">
              <a:rPr lang="es-ES" altLang="en-US"/>
              <a:pPr/>
              <a:t>‹#›</a:t>
            </a:fld>
            <a:endParaRPr lang="es-ES" altLang="en-US"/>
          </a:p>
        </p:txBody>
      </p:sp>
    </p:spTree>
    <p:extLst>
      <p:ext uri="{BB962C8B-B14F-4D97-AF65-F5344CB8AC3E}">
        <p14:creationId xmlns:p14="http://schemas.microsoft.com/office/powerpoint/2010/main" val="1689138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5600" y="1938338"/>
            <a:ext cx="29159200" cy="803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18" tIns="216011" rIns="432018" bIns="216011"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1625600" y="11253788"/>
            <a:ext cx="29159200" cy="3185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18" tIns="216011" rIns="432018" bIns="216011"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1625600" y="43930888"/>
            <a:ext cx="7553325" cy="3351212"/>
          </a:xfrm>
          <a:prstGeom prst="rect">
            <a:avLst/>
          </a:prstGeom>
          <a:noFill/>
          <a:ln w="9525">
            <a:noFill/>
            <a:miter lim="800000"/>
            <a:headEnd/>
            <a:tailEnd/>
          </a:ln>
          <a:effectLst/>
        </p:spPr>
        <p:txBody>
          <a:bodyPr vert="horz" wrap="square" lIns="432018" tIns="216011" rIns="432018" bIns="216011" numCol="1" anchor="t" anchorCtr="0" compatLnSpc="1">
            <a:prstTxWarp prst="textNoShape">
              <a:avLst/>
            </a:prstTxWarp>
          </a:bodyPr>
          <a:lstStyle>
            <a:lvl1pPr>
              <a:defRPr sz="6400">
                <a:solidFill>
                  <a:schemeClr val="tx1"/>
                </a:solidFill>
                <a:latin typeface="Arial" charset="0"/>
              </a:defRPr>
            </a:lvl1pPr>
          </a:lstStyle>
          <a:p>
            <a:pPr>
              <a:defRPr/>
            </a:pPr>
            <a:endParaRPr lang="es-ES"/>
          </a:p>
        </p:txBody>
      </p:sp>
      <p:sp>
        <p:nvSpPr>
          <p:cNvPr id="1029" name="Rectangle 5"/>
          <p:cNvSpPr>
            <a:spLocks noGrp="1" noChangeArrowheads="1"/>
          </p:cNvSpPr>
          <p:nvPr>
            <p:ph type="ftr" sz="quarter" idx="3"/>
          </p:nvPr>
        </p:nvSpPr>
        <p:spPr bwMode="auto">
          <a:xfrm>
            <a:off x="11075988" y="43930888"/>
            <a:ext cx="10252075" cy="3351212"/>
          </a:xfrm>
          <a:prstGeom prst="rect">
            <a:avLst/>
          </a:prstGeom>
          <a:noFill/>
          <a:ln w="9525">
            <a:noFill/>
            <a:miter lim="800000"/>
            <a:headEnd/>
            <a:tailEnd/>
          </a:ln>
          <a:effectLst/>
        </p:spPr>
        <p:txBody>
          <a:bodyPr vert="horz" wrap="square" lIns="432018" tIns="216011" rIns="432018" bIns="216011" numCol="1" anchor="t" anchorCtr="0" compatLnSpc="1">
            <a:prstTxWarp prst="textNoShape">
              <a:avLst/>
            </a:prstTxWarp>
          </a:bodyPr>
          <a:lstStyle>
            <a:lvl1pPr algn="ctr">
              <a:defRPr sz="6400">
                <a:solidFill>
                  <a:schemeClr val="tx1"/>
                </a:solidFill>
                <a:latin typeface="Arial" charset="0"/>
              </a:defRPr>
            </a:lvl1pPr>
          </a:lstStyle>
          <a:p>
            <a:pPr>
              <a:defRPr/>
            </a:pPr>
            <a:endParaRPr lang="es-ES"/>
          </a:p>
        </p:txBody>
      </p:sp>
      <p:sp>
        <p:nvSpPr>
          <p:cNvPr id="1030" name="Rectangle 6"/>
          <p:cNvSpPr>
            <a:spLocks noGrp="1" noChangeArrowheads="1"/>
          </p:cNvSpPr>
          <p:nvPr>
            <p:ph type="sldNum" sz="quarter" idx="4"/>
          </p:nvPr>
        </p:nvSpPr>
        <p:spPr bwMode="auto">
          <a:xfrm>
            <a:off x="23225125" y="43930888"/>
            <a:ext cx="7559675" cy="3351212"/>
          </a:xfrm>
          <a:prstGeom prst="rect">
            <a:avLst/>
          </a:prstGeom>
          <a:noFill/>
          <a:ln w="9525">
            <a:noFill/>
            <a:miter lim="800000"/>
            <a:headEnd/>
            <a:tailEnd/>
          </a:ln>
          <a:effectLst/>
        </p:spPr>
        <p:txBody>
          <a:bodyPr vert="horz" wrap="square" lIns="432018" tIns="216011" rIns="432018" bIns="216011" numCol="1" anchor="t" anchorCtr="0" compatLnSpc="1">
            <a:prstTxWarp prst="textNoShape">
              <a:avLst/>
            </a:prstTxWarp>
          </a:bodyPr>
          <a:lstStyle>
            <a:lvl1pPr algn="r">
              <a:defRPr sz="6400">
                <a:solidFill>
                  <a:schemeClr val="tx1"/>
                </a:solidFill>
              </a:defRPr>
            </a:lvl1pPr>
          </a:lstStyle>
          <a:p>
            <a:fld id="{B5BC81E2-A8D3-4376-B1C2-25E50E83F1DA}"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19588" rtl="0" eaLnBrk="0" fontAlgn="base" hangingPunct="0">
        <a:spcBef>
          <a:spcPct val="0"/>
        </a:spcBef>
        <a:spcAft>
          <a:spcPct val="0"/>
        </a:spcAft>
        <a:defRPr sz="21000">
          <a:solidFill>
            <a:schemeClr val="tx2"/>
          </a:solidFill>
          <a:latin typeface="+mj-lt"/>
          <a:ea typeface="+mj-ea"/>
          <a:cs typeface="+mj-cs"/>
        </a:defRPr>
      </a:lvl1pPr>
      <a:lvl2pPr algn="ctr" defTabSz="4319588" rtl="0" eaLnBrk="0" fontAlgn="base" hangingPunct="0">
        <a:spcBef>
          <a:spcPct val="0"/>
        </a:spcBef>
        <a:spcAft>
          <a:spcPct val="0"/>
        </a:spcAft>
        <a:defRPr sz="21000">
          <a:solidFill>
            <a:schemeClr val="tx2"/>
          </a:solidFill>
          <a:latin typeface="Arial" charset="0"/>
        </a:defRPr>
      </a:lvl2pPr>
      <a:lvl3pPr algn="ctr" defTabSz="4319588" rtl="0" eaLnBrk="0" fontAlgn="base" hangingPunct="0">
        <a:spcBef>
          <a:spcPct val="0"/>
        </a:spcBef>
        <a:spcAft>
          <a:spcPct val="0"/>
        </a:spcAft>
        <a:defRPr sz="21000">
          <a:solidFill>
            <a:schemeClr val="tx2"/>
          </a:solidFill>
          <a:latin typeface="Arial" charset="0"/>
        </a:defRPr>
      </a:lvl3pPr>
      <a:lvl4pPr algn="ctr" defTabSz="4319588" rtl="0" eaLnBrk="0" fontAlgn="base" hangingPunct="0">
        <a:spcBef>
          <a:spcPct val="0"/>
        </a:spcBef>
        <a:spcAft>
          <a:spcPct val="0"/>
        </a:spcAft>
        <a:defRPr sz="21000">
          <a:solidFill>
            <a:schemeClr val="tx2"/>
          </a:solidFill>
          <a:latin typeface="Arial" charset="0"/>
        </a:defRPr>
      </a:lvl4pPr>
      <a:lvl5pPr algn="ctr" defTabSz="4319588" rtl="0" eaLnBrk="0" fontAlgn="base" hangingPunct="0">
        <a:spcBef>
          <a:spcPct val="0"/>
        </a:spcBef>
        <a:spcAft>
          <a:spcPct val="0"/>
        </a:spcAft>
        <a:defRPr sz="21000">
          <a:solidFill>
            <a:schemeClr val="tx2"/>
          </a:solidFill>
          <a:latin typeface="Arial" charset="0"/>
        </a:defRPr>
      </a:lvl5pPr>
      <a:lvl6pPr marL="432054" algn="ctr" defTabSz="4320540" rtl="0" fontAlgn="base">
        <a:spcBef>
          <a:spcPct val="0"/>
        </a:spcBef>
        <a:spcAft>
          <a:spcPct val="0"/>
        </a:spcAft>
        <a:defRPr sz="21000">
          <a:solidFill>
            <a:schemeClr val="tx2"/>
          </a:solidFill>
          <a:latin typeface="Arial" charset="0"/>
        </a:defRPr>
      </a:lvl6pPr>
      <a:lvl7pPr marL="864108" algn="ctr" defTabSz="4320540" rtl="0" fontAlgn="base">
        <a:spcBef>
          <a:spcPct val="0"/>
        </a:spcBef>
        <a:spcAft>
          <a:spcPct val="0"/>
        </a:spcAft>
        <a:defRPr sz="21000">
          <a:solidFill>
            <a:schemeClr val="tx2"/>
          </a:solidFill>
          <a:latin typeface="Arial" charset="0"/>
        </a:defRPr>
      </a:lvl7pPr>
      <a:lvl8pPr marL="1296162" algn="ctr" defTabSz="4320540" rtl="0" fontAlgn="base">
        <a:spcBef>
          <a:spcPct val="0"/>
        </a:spcBef>
        <a:spcAft>
          <a:spcPct val="0"/>
        </a:spcAft>
        <a:defRPr sz="21000">
          <a:solidFill>
            <a:schemeClr val="tx2"/>
          </a:solidFill>
          <a:latin typeface="Arial" charset="0"/>
        </a:defRPr>
      </a:lvl8pPr>
      <a:lvl9pPr marL="1728216" algn="ctr" defTabSz="4320540" rtl="0" fontAlgn="base">
        <a:spcBef>
          <a:spcPct val="0"/>
        </a:spcBef>
        <a:spcAft>
          <a:spcPct val="0"/>
        </a:spcAft>
        <a:defRPr sz="21000">
          <a:solidFill>
            <a:schemeClr val="tx2"/>
          </a:solidFill>
          <a:latin typeface="Arial" charset="0"/>
        </a:defRPr>
      </a:lvl9pPr>
    </p:titleStyle>
    <p:bodyStyle>
      <a:lvl1pPr marL="1617663" indent="-1617663" algn="l" defTabSz="4319588" rtl="0" eaLnBrk="0" fontAlgn="base" hangingPunct="0">
        <a:spcBef>
          <a:spcPct val="20000"/>
        </a:spcBef>
        <a:spcAft>
          <a:spcPct val="0"/>
        </a:spcAft>
        <a:buChar char="•"/>
        <a:defRPr sz="15000">
          <a:solidFill>
            <a:schemeClr val="tx1"/>
          </a:solidFill>
          <a:latin typeface="+mn-lt"/>
          <a:ea typeface="+mn-ea"/>
          <a:cs typeface="+mn-cs"/>
        </a:defRPr>
      </a:lvl1pPr>
      <a:lvl2pPr marL="3509963" indent="-1352550" algn="l" defTabSz="4319588" rtl="0" eaLnBrk="0" fontAlgn="base" hangingPunct="0">
        <a:spcBef>
          <a:spcPct val="20000"/>
        </a:spcBef>
        <a:spcAft>
          <a:spcPct val="0"/>
        </a:spcAft>
        <a:buChar char="–"/>
        <a:defRPr sz="13300">
          <a:solidFill>
            <a:schemeClr val="tx1"/>
          </a:solidFill>
          <a:latin typeface="+mn-lt"/>
        </a:defRPr>
      </a:lvl2pPr>
      <a:lvl3pPr marL="5400675" indent="-1081088" algn="l" defTabSz="4319588" rtl="0" eaLnBrk="0" fontAlgn="base" hangingPunct="0">
        <a:spcBef>
          <a:spcPct val="20000"/>
        </a:spcBef>
        <a:spcAft>
          <a:spcPct val="0"/>
        </a:spcAft>
        <a:buChar char="•"/>
        <a:defRPr sz="11200">
          <a:solidFill>
            <a:schemeClr val="tx1"/>
          </a:solidFill>
          <a:latin typeface="+mn-lt"/>
        </a:defRPr>
      </a:lvl3pPr>
      <a:lvl4pPr marL="7558088" indent="-1081088" algn="l" defTabSz="4319588" rtl="0" eaLnBrk="0" fontAlgn="base" hangingPunct="0">
        <a:spcBef>
          <a:spcPct val="20000"/>
        </a:spcBef>
        <a:spcAft>
          <a:spcPct val="0"/>
        </a:spcAft>
        <a:buChar char="–"/>
        <a:defRPr sz="9500">
          <a:solidFill>
            <a:schemeClr val="tx1"/>
          </a:solidFill>
          <a:latin typeface="+mn-lt"/>
        </a:defRPr>
      </a:lvl4pPr>
      <a:lvl5pPr marL="9721850" indent="-1081088" algn="l" defTabSz="4319588" rtl="0" eaLnBrk="0" fontAlgn="base" hangingPunct="0">
        <a:spcBef>
          <a:spcPct val="20000"/>
        </a:spcBef>
        <a:spcAft>
          <a:spcPct val="0"/>
        </a:spcAft>
        <a:buChar char="»"/>
        <a:defRPr sz="9500">
          <a:solidFill>
            <a:schemeClr val="tx1"/>
          </a:solidFill>
          <a:latin typeface="+mn-lt"/>
        </a:defRPr>
      </a:lvl5pPr>
      <a:lvl6pPr marL="10154770" indent="-1081636" algn="l" defTabSz="4320540" rtl="0" fontAlgn="base">
        <a:spcBef>
          <a:spcPct val="20000"/>
        </a:spcBef>
        <a:spcAft>
          <a:spcPct val="0"/>
        </a:spcAft>
        <a:buChar char="»"/>
        <a:defRPr sz="9500">
          <a:solidFill>
            <a:schemeClr val="tx1"/>
          </a:solidFill>
          <a:latin typeface="+mn-lt"/>
        </a:defRPr>
      </a:lvl6pPr>
      <a:lvl7pPr marL="10586824" indent="-1081636" algn="l" defTabSz="4320540" rtl="0" fontAlgn="base">
        <a:spcBef>
          <a:spcPct val="20000"/>
        </a:spcBef>
        <a:spcAft>
          <a:spcPct val="0"/>
        </a:spcAft>
        <a:buChar char="»"/>
        <a:defRPr sz="9500">
          <a:solidFill>
            <a:schemeClr val="tx1"/>
          </a:solidFill>
          <a:latin typeface="+mn-lt"/>
        </a:defRPr>
      </a:lvl7pPr>
      <a:lvl8pPr marL="11018878" indent="-1081636" algn="l" defTabSz="4320540" rtl="0" fontAlgn="base">
        <a:spcBef>
          <a:spcPct val="20000"/>
        </a:spcBef>
        <a:spcAft>
          <a:spcPct val="0"/>
        </a:spcAft>
        <a:buChar char="»"/>
        <a:defRPr sz="9500">
          <a:solidFill>
            <a:schemeClr val="tx1"/>
          </a:solidFill>
          <a:latin typeface="+mn-lt"/>
        </a:defRPr>
      </a:lvl8pPr>
      <a:lvl9pPr marL="11450932" indent="-1081636" algn="l" defTabSz="4320540" rtl="0" fontAlgn="base">
        <a:spcBef>
          <a:spcPct val="20000"/>
        </a:spcBef>
        <a:spcAft>
          <a:spcPct val="0"/>
        </a:spcAft>
        <a:buChar char="»"/>
        <a:defRPr sz="9500">
          <a:solidFill>
            <a:schemeClr val="tx1"/>
          </a:solidFill>
          <a:latin typeface="+mn-lt"/>
        </a:defRPr>
      </a:lvl9pPr>
    </p:bodyStyle>
    <p:otherStyle>
      <a:defPPr>
        <a:defRPr lang="es-ES"/>
      </a:defPPr>
      <a:lvl1pPr marL="0" algn="l" defTabSz="864108" rtl="0" eaLnBrk="1" latinLnBrk="0" hangingPunct="1">
        <a:defRPr sz="1700" kern="1200">
          <a:solidFill>
            <a:schemeClr val="tx1"/>
          </a:solidFill>
          <a:latin typeface="+mn-lt"/>
          <a:ea typeface="+mn-ea"/>
          <a:cs typeface="+mn-cs"/>
        </a:defRPr>
      </a:lvl1pPr>
      <a:lvl2pPr marL="432054" algn="l" defTabSz="864108" rtl="0" eaLnBrk="1" latinLnBrk="0" hangingPunct="1">
        <a:defRPr sz="1700" kern="1200">
          <a:solidFill>
            <a:schemeClr val="tx1"/>
          </a:solidFill>
          <a:latin typeface="+mn-lt"/>
          <a:ea typeface="+mn-ea"/>
          <a:cs typeface="+mn-cs"/>
        </a:defRPr>
      </a:lvl2pPr>
      <a:lvl3pPr marL="864108" algn="l" defTabSz="864108" rtl="0" eaLnBrk="1" latinLnBrk="0" hangingPunct="1">
        <a:defRPr sz="1700" kern="1200">
          <a:solidFill>
            <a:schemeClr val="tx1"/>
          </a:solidFill>
          <a:latin typeface="+mn-lt"/>
          <a:ea typeface="+mn-ea"/>
          <a:cs typeface="+mn-cs"/>
        </a:defRPr>
      </a:lvl3pPr>
      <a:lvl4pPr marL="1296162" algn="l" defTabSz="864108" rtl="0" eaLnBrk="1" latinLnBrk="0" hangingPunct="1">
        <a:defRPr sz="1700" kern="1200">
          <a:solidFill>
            <a:schemeClr val="tx1"/>
          </a:solidFill>
          <a:latin typeface="+mn-lt"/>
          <a:ea typeface="+mn-ea"/>
          <a:cs typeface="+mn-cs"/>
        </a:defRPr>
      </a:lvl4pPr>
      <a:lvl5pPr marL="1728216" algn="l" defTabSz="864108" rtl="0" eaLnBrk="1" latinLnBrk="0" hangingPunct="1">
        <a:defRPr sz="1700" kern="1200">
          <a:solidFill>
            <a:schemeClr val="tx1"/>
          </a:solidFill>
          <a:latin typeface="+mn-lt"/>
          <a:ea typeface="+mn-ea"/>
          <a:cs typeface="+mn-cs"/>
        </a:defRPr>
      </a:lvl5pPr>
      <a:lvl6pPr marL="2160270" algn="l" defTabSz="864108" rtl="0" eaLnBrk="1" latinLnBrk="0" hangingPunct="1">
        <a:defRPr sz="1700" kern="1200">
          <a:solidFill>
            <a:schemeClr val="tx1"/>
          </a:solidFill>
          <a:latin typeface="+mn-lt"/>
          <a:ea typeface="+mn-ea"/>
          <a:cs typeface="+mn-cs"/>
        </a:defRPr>
      </a:lvl6pPr>
      <a:lvl7pPr marL="2592324" algn="l" defTabSz="864108" rtl="0" eaLnBrk="1" latinLnBrk="0" hangingPunct="1">
        <a:defRPr sz="1700" kern="1200">
          <a:solidFill>
            <a:schemeClr val="tx1"/>
          </a:solidFill>
          <a:latin typeface="+mn-lt"/>
          <a:ea typeface="+mn-ea"/>
          <a:cs typeface="+mn-cs"/>
        </a:defRPr>
      </a:lvl7pPr>
      <a:lvl8pPr marL="3024378" algn="l" defTabSz="864108" rtl="0" eaLnBrk="1" latinLnBrk="0" hangingPunct="1">
        <a:defRPr sz="1700" kern="1200">
          <a:solidFill>
            <a:schemeClr val="tx1"/>
          </a:solidFill>
          <a:latin typeface="+mn-lt"/>
          <a:ea typeface="+mn-ea"/>
          <a:cs typeface="+mn-cs"/>
        </a:defRPr>
      </a:lvl8pPr>
      <a:lvl9pPr marL="3456432" algn="l" defTabSz="86410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gif"/><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tiff"/><Relationship Id="rId15" Type="http://schemas.openxmlformats.org/officeDocument/2006/relationships/image" Target="../media/image9.tif"/><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2"/>
          <p:cNvSpPr>
            <a:spLocks noChangeArrowheads="1"/>
          </p:cNvSpPr>
          <p:nvPr/>
        </p:nvSpPr>
        <p:spPr bwMode="auto">
          <a:xfrm>
            <a:off x="-5443" y="0"/>
            <a:ext cx="32404050" cy="48245713"/>
          </a:xfrm>
          <a:prstGeom prst="rect">
            <a:avLst/>
          </a:prstGeom>
          <a:gradFill flip="none" rotWithShape="1">
            <a:gsLst>
              <a:gs pos="100000">
                <a:schemeClr val="bg1"/>
              </a:gs>
              <a:gs pos="0">
                <a:srgbClr val="002060"/>
              </a:gs>
              <a:gs pos="83000">
                <a:schemeClr val="accent5">
                  <a:lumMod val="50000"/>
                </a:schemeClr>
              </a:gs>
            </a:gsLst>
            <a:lin ang="5400000" scaled="1"/>
            <a:tileRect/>
          </a:gradFill>
          <a:ln w="9525">
            <a:solidFill>
              <a:schemeClr val="tx1"/>
            </a:solidFill>
            <a:miter lim="800000"/>
            <a:headEnd/>
            <a:tailEnd/>
          </a:ln>
        </p:spPr>
        <p:txBody>
          <a:bodyPr wrap="none" lIns="391891" tIns="195945" rIns="391891" bIns="195945" anchor="ctr"/>
          <a:lstStyle>
            <a:lvl1pPr defTabSz="3917950" eaLnBrk="0" hangingPunct="0">
              <a:defRPr sz="800">
                <a:solidFill>
                  <a:schemeClr val="bg1"/>
                </a:solidFill>
                <a:latin typeface="Arial" panose="020B0604020202020204" pitchFamily="34" charset="0"/>
              </a:defRPr>
            </a:lvl1pPr>
            <a:lvl2pPr marL="742950" indent="-285750" defTabSz="3917950" eaLnBrk="0" hangingPunct="0">
              <a:defRPr sz="800">
                <a:solidFill>
                  <a:schemeClr val="bg1"/>
                </a:solidFill>
                <a:latin typeface="Arial" panose="020B0604020202020204" pitchFamily="34" charset="0"/>
              </a:defRPr>
            </a:lvl2pPr>
            <a:lvl3pPr marL="1143000" indent="-228600" defTabSz="3917950" eaLnBrk="0" hangingPunct="0">
              <a:defRPr sz="800">
                <a:solidFill>
                  <a:schemeClr val="bg1"/>
                </a:solidFill>
                <a:latin typeface="Arial" panose="020B0604020202020204" pitchFamily="34" charset="0"/>
              </a:defRPr>
            </a:lvl3pPr>
            <a:lvl4pPr marL="1600200" indent="-228600" defTabSz="3917950" eaLnBrk="0" hangingPunct="0">
              <a:defRPr sz="800">
                <a:solidFill>
                  <a:schemeClr val="bg1"/>
                </a:solidFill>
                <a:latin typeface="Arial" panose="020B0604020202020204" pitchFamily="34" charset="0"/>
              </a:defRPr>
            </a:lvl4pPr>
            <a:lvl5pPr marL="2057400" indent="-228600" defTabSz="3917950" eaLnBrk="0" hangingPunct="0">
              <a:defRPr sz="800">
                <a:solidFill>
                  <a:schemeClr val="bg1"/>
                </a:solidFill>
                <a:latin typeface="Arial" panose="020B0604020202020204" pitchFamily="34" charset="0"/>
              </a:defRPr>
            </a:lvl5pPr>
            <a:lvl6pPr marL="2514600" indent="-228600" defTabSz="3917950" eaLnBrk="0" fontAlgn="base" hangingPunct="0">
              <a:spcBef>
                <a:spcPct val="0"/>
              </a:spcBef>
              <a:spcAft>
                <a:spcPct val="0"/>
              </a:spcAft>
              <a:defRPr sz="800">
                <a:solidFill>
                  <a:schemeClr val="bg1"/>
                </a:solidFill>
                <a:latin typeface="Arial" panose="020B0604020202020204" pitchFamily="34" charset="0"/>
              </a:defRPr>
            </a:lvl6pPr>
            <a:lvl7pPr marL="2971800" indent="-228600" defTabSz="3917950" eaLnBrk="0" fontAlgn="base" hangingPunct="0">
              <a:spcBef>
                <a:spcPct val="0"/>
              </a:spcBef>
              <a:spcAft>
                <a:spcPct val="0"/>
              </a:spcAft>
              <a:defRPr sz="800">
                <a:solidFill>
                  <a:schemeClr val="bg1"/>
                </a:solidFill>
                <a:latin typeface="Arial" panose="020B0604020202020204" pitchFamily="34" charset="0"/>
              </a:defRPr>
            </a:lvl7pPr>
            <a:lvl8pPr marL="3429000" indent="-228600" defTabSz="3917950" eaLnBrk="0" fontAlgn="base" hangingPunct="0">
              <a:spcBef>
                <a:spcPct val="0"/>
              </a:spcBef>
              <a:spcAft>
                <a:spcPct val="0"/>
              </a:spcAft>
              <a:defRPr sz="800">
                <a:solidFill>
                  <a:schemeClr val="bg1"/>
                </a:solidFill>
                <a:latin typeface="Arial" panose="020B0604020202020204" pitchFamily="34" charset="0"/>
              </a:defRPr>
            </a:lvl8pPr>
            <a:lvl9pPr marL="3886200" indent="-228600" defTabSz="3917950"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endParaRPr lang="en-US" altLang="en-US" sz="12000" u="sng" dirty="0">
              <a:solidFill>
                <a:schemeClr val="tx1"/>
              </a:solidFill>
            </a:endParaRPr>
          </a:p>
        </p:txBody>
      </p:sp>
      <p:sp>
        <p:nvSpPr>
          <p:cNvPr id="2052" name="Text Box 4"/>
          <p:cNvSpPr txBox="1">
            <a:spLocks noChangeArrowheads="1"/>
          </p:cNvSpPr>
          <p:nvPr/>
        </p:nvSpPr>
        <p:spPr bwMode="auto">
          <a:xfrm>
            <a:off x="776288" y="430213"/>
            <a:ext cx="30757812" cy="4314226"/>
          </a:xfrm>
          <a:prstGeom prst="rect">
            <a:avLst/>
          </a:prstGeom>
          <a:noFill/>
          <a:ln>
            <a:noFill/>
          </a:ln>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a:r>
              <a:rPr lang="en-NZ" sz="8400" b="1" cap="all" dirty="0" smtClean="0">
                <a:latin typeface="Times New Roman" panose="02020603050405020304" pitchFamily="18" charset="0"/>
                <a:cs typeface="Times New Roman" panose="02020603050405020304" pitchFamily="18" charset="0"/>
              </a:rPr>
              <a:t>Monitoring anatomical changes of individual patients using statistical process control during head-and-neck radiotherapy</a:t>
            </a:r>
            <a:endParaRPr lang="en-NZ" sz="8400" b="1" cap="all" dirty="0">
              <a:latin typeface="Times New Roman" panose="02020603050405020304" pitchFamily="18" charset="0"/>
              <a:cs typeface="Times New Roman" panose="02020603050405020304" pitchFamily="18" charset="0"/>
            </a:endParaRPr>
          </a:p>
        </p:txBody>
      </p:sp>
      <p:sp>
        <p:nvSpPr>
          <p:cNvPr id="2053" name="Text Box 5"/>
          <p:cNvSpPr txBox="1">
            <a:spLocks noChangeArrowheads="1"/>
          </p:cNvSpPr>
          <p:nvPr/>
        </p:nvSpPr>
        <p:spPr bwMode="auto">
          <a:xfrm>
            <a:off x="1060932" y="5408629"/>
            <a:ext cx="30757812" cy="111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a:r>
              <a:rPr lang="en-NZ" sz="4400" dirty="0" smtClean="0">
                <a:latin typeface="Times New Roman" panose="02020603050405020304" pitchFamily="18" charset="0"/>
                <a:cs typeface="Times New Roman" panose="02020603050405020304" pitchFamily="18" charset="0"/>
              </a:rPr>
              <a:t>N </a:t>
            </a:r>
            <a:r>
              <a:rPr lang="en-NZ" sz="4400" dirty="0">
                <a:latin typeface="Times New Roman" panose="02020603050405020304" pitchFamily="18" charset="0"/>
                <a:cs typeface="Times New Roman" panose="02020603050405020304" pitchFamily="18" charset="0"/>
              </a:rPr>
              <a:t>Lowther</a:t>
            </a:r>
            <a:r>
              <a:rPr lang="en-NZ" sz="4400" baseline="30000" dirty="0">
                <a:latin typeface="Times New Roman" panose="02020603050405020304" pitchFamily="18" charset="0"/>
                <a:cs typeface="Times New Roman" panose="02020603050405020304" pitchFamily="18" charset="0"/>
              </a:rPr>
              <a:t>1,2</a:t>
            </a:r>
            <a:r>
              <a:rPr lang="en-NZ" sz="4400" dirty="0">
                <a:latin typeface="Times New Roman" panose="02020603050405020304" pitchFamily="18" charset="0"/>
                <a:cs typeface="Times New Roman" panose="02020603050405020304" pitchFamily="18" charset="0"/>
              </a:rPr>
              <a:t>, </a:t>
            </a:r>
            <a:r>
              <a:rPr lang="en-GB" sz="4400" dirty="0" smtClean="0">
                <a:latin typeface="Times New Roman" panose="02020603050405020304" pitchFamily="18" charset="0"/>
                <a:cs typeface="Times New Roman" panose="02020603050405020304" pitchFamily="18" charset="0"/>
              </a:rPr>
              <a:t>D </a:t>
            </a:r>
            <a:r>
              <a:rPr lang="en-GB" sz="4400" dirty="0">
                <a:latin typeface="Times New Roman" panose="02020603050405020304" pitchFamily="18" charset="0"/>
                <a:cs typeface="Times New Roman" panose="02020603050405020304" pitchFamily="18" charset="0"/>
              </a:rPr>
              <a:t>Hamilton</a:t>
            </a:r>
            <a:r>
              <a:rPr lang="en-GB" sz="4400" baseline="30000" dirty="0">
                <a:latin typeface="Times New Roman" panose="02020603050405020304" pitchFamily="18" charset="0"/>
                <a:cs typeface="Times New Roman" panose="02020603050405020304" pitchFamily="18" charset="0"/>
              </a:rPr>
              <a:t>1</a:t>
            </a:r>
            <a:r>
              <a:rPr lang="en-GB" sz="4400" dirty="0">
                <a:latin typeface="Times New Roman" panose="02020603050405020304" pitchFamily="18" charset="0"/>
                <a:cs typeface="Times New Roman" panose="02020603050405020304" pitchFamily="18" charset="0"/>
              </a:rPr>
              <a:t>, </a:t>
            </a:r>
            <a:r>
              <a:rPr lang="en-GB" sz="4400" dirty="0" smtClean="0">
                <a:latin typeface="Times New Roman" panose="02020603050405020304" pitchFamily="18" charset="0"/>
                <a:cs typeface="Times New Roman" panose="02020603050405020304" pitchFamily="18" charset="0"/>
              </a:rPr>
              <a:t>H </a:t>
            </a:r>
            <a:r>
              <a:rPr lang="en-GB" sz="4400" dirty="0">
                <a:latin typeface="Times New Roman" panose="02020603050405020304" pitchFamily="18" charset="0"/>
                <a:cs typeface="Times New Roman" panose="02020603050405020304" pitchFamily="18" charset="0"/>
              </a:rPr>
              <a:t>Kim</a:t>
            </a:r>
            <a:r>
              <a:rPr lang="en-GB" sz="4400" baseline="30000" dirty="0">
                <a:latin typeface="Times New Roman" panose="02020603050405020304" pitchFamily="18" charset="0"/>
                <a:cs typeface="Times New Roman" panose="02020603050405020304" pitchFamily="18" charset="0"/>
              </a:rPr>
              <a:t>1</a:t>
            </a:r>
            <a:r>
              <a:rPr lang="en-GB" sz="4400" dirty="0">
                <a:latin typeface="Times New Roman" panose="02020603050405020304" pitchFamily="18" charset="0"/>
                <a:cs typeface="Times New Roman" panose="02020603050405020304" pitchFamily="18" charset="0"/>
              </a:rPr>
              <a:t>, </a:t>
            </a:r>
            <a:r>
              <a:rPr lang="en-GB" sz="4400" dirty="0" smtClean="0">
                <a:latin typeface="Times New Roman" panose="02020603050405020304" pitchFamily="18" charset="0"/>
                <a:cs typeface="Times New Roman" panose="02020603050405020304" pitchFamily="18" charset="0"/>
              </a:rPr>
              <a:t>J Evans</a:t>
            </a:r>
            <a:r>
              <a:rPr lang="en-GB" sz="4400" baseline="30000" dirty="0" smtClean="0">
                <a:latin typeface="Times New Roman" panose="02020603050405020304" pitchFamily="18" charset="0"/>
                <a:cs typeface="Times New Roman" panose="02020603050405020304" pitchFamily="18" charset="0"/>
              </a:rPr>
              <a:t>1  </a:t>
            </a:r>
            <a:r>
              <a:rPr lang="en-NZ" sz="4400" dirty="0" smtClean="0">
                <a:latin typeface="Times New Roman" panose="02020603050405020304" pitchFamily="18" charset="0"/>
                <a:cs typeface="Times New Roman" panose="02020603050405020304" pitchFamily="18" charset="0"/>
              </a:rPr>
              <a:t>S </a:t>
            </a:r>
            <a:r>
              <a:rPr lang="en-NZ" sz="4400" dirty="0">
                <a:latin typeface="Times New Roman" panose="02020603050405020304" pitchFamily="18" charset="0"/>
                <a:cs typeface="Times New Roman" panose="02020603050405020304" pitchFamily="18" charset="0"/>
              </a:rPr>
              <a:t>Marsh</a:t>
            </a:r>
            <a:r>
              <a:rPr lang="en-NZ" sz="4400" baseline="30000" dirty="0">
                <a:latin typeface="Times New Roman" panose="02020603050405020304" pitchFamily="18" charset="0"/>
                <a:cs typeface="Times New Roman" panose="02020603050405020304" pitchFamily="18" charset="0"/>
              </a:rPr>
              <a:t>2</a:t>
            </a:r>
            <a:r>
              <a:rPr lang="en-NZ" sz="4400" dirty="0">
                <a:latin typeface="Times New Roman" panose="02020603050405020304" pitchFamily="18" charset="0"/>
                <a:cs typeface="Times New Roman" panose="02020603050405020304" pitchFamily="18" charset="0"/>
              </a:rPr>
              <a:t> and </a:t>
            </a:r>
            <a:r>
              <a:rPr lang="en-NZ" sz="4400" dirty="0" smtClean="0">
                <a:latin typeface="Times New Roman" panose="02020603050405020304" pitchFamily="18" charset="0"/>
                <a:cs typeface="Times New Roman" panose="02020603050405020304" pitchFamily="18" charset="0"/>
              </a:rPr>
              <a:t>R Louwe</a:t>
            </a:r>
            <a:r>
              <a:rPr lang="en-NZ" sz="4400" baseline="30000" dirty="0" smtClean="0">
                <a:latin typeface="Times New Roman" panose="02020603050405020304" pitchFamily="18" charset="0"/>
                <a:cs typeface="Times New Roman" panose="02020603050405020304" pitchFamily="18" charset="0"/>
              </a:rPr>
              <a:t>1</a:t>
            </a:r>
            <a:endParaRPr lang="en-NZ" sz="4400" dirty="0">
              <a:latin typeface="Times New Roman" panose="02020603050405020304" pitchFamily="18" charset="0"/>
              <a:cs typeface="Times New Roman" panose="02020603050405020304" pitchFamily="18" charset="0"/>
            </a:endParaRPr>
          </a:p>
        </p:txBody>
      </p:sp>
      <p:sp>
        <p:nvSpPr>
          <p:cNvPr id="2054" name="Text Box 6"/>
          <p:cNvSpPr txBox="1">
            <a:spLocks noChangeArrowheads="1"/>
          </p:cNvSpPr>
          <p:nvPr/>
        </p:nvSpPr>
        <p:spPr bwMode="auto">
          <a:xfrm>
            <a:off x="1111292" y="6428605"/>
            <a:ext cx="30757812" cy="154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a:r>
              <a:rPr lang="en-NZ" sz="3600" i="1" baseline="30000" dirty="0" smtClean="0">
                <a:latin typeface="Times New Roman" panose="02020603050405020304" pitchFamily="18" charset="0"/>
                <a:cs typeface="Times New Roman" panose="02020603050405020304" pitchFamily="18" charset="0"/>
              </a:rPr>
              <a:t>1</a:t>
            </a:r>
            <a:r>
              <a:rPr lang="en-NZ" sz="3600" i="1" dirty="0" smtClean="0">
                <a:latin typeface="Times New Roman" panose="02020603050405020304" pitchFamily="18" charset="0"/>
                <a:cs typeface="Times New Roman" panose="02020603050405020304" pitchFamily="18" charset="0"/>
              </a:rPr>
              <a:t>Wellington Blood and Cancer Centre, Capital &amp; Coast DHB, Wellington, New Zealand</a:t>
            </a:r>
          </a:p>
          <a:p>
            <a:pPr algn="ctr"/>
            <a:r>
              <a:rPr lang="en-NZ" sz="3600" i="1" baseline="30000" dirty="0" smtClean="0">
                <a:latin typeface="Times New Roman" panose="02020603050405020304" pitchFamily="18" charset="0"/>
                <a:cs typeface="Times New Roman" panose="02020603050405020304" pitchFamily="18" charset="0"/>
              </a:rPr>
              <a:t>2</a:t>
            </a:r>
            <a:r>
              <a:rPr lang="en-NZ" sz="3600" i="1" dirty="0" smtClean="0">
                <a:latin typeface="Times New Roman" panose="02020603050405020304" pitchFamily="18" charset="0"/>
                <a:cs typeface="Times New Roman" panose="02020603050405020304" pitchFamily="18" charset="0"/>
              </a:rPr>
              <a:t>School of Physical and Chemical Sciences, University of Canterbury, Christchurch, New Zealand</a:t>
            </a:r>
            <a:endParaRPr lang="en-NZ" sz="3600" i="1" dirty="0">
              <a:latin typeface="Times New Roman" panose="02020603050405020304" pitchFamily="18" charset="0"/>
              <a:cs typeface="Times New Roman" panose="02020603050405020304" pitchFamily="18" charset="0"/>
            </a:endParaRPr>
          </a:p>
        </p:txBody>
      </p:sp>
      <p:grpSp>
        <p:nvGrpSpPr>
          <p:cNvPr id="3" name="Group 2"/>
          <p:cNvGrpSpPr/>
          <p:nvPr/>
        </p:nvGrpSpPr>
        <p:grpSpPr>
          <a:xfrm>
            <a:off x="864000" y="8304797"/>
            <a:ext cx="10649543" cy="12012783"/>
            <a:chOff x="745598" y="8799513"/>
            <a:chExt cx="10649543" cy="12012783"/>
          </a:xfrm>
        </p:grpSpPr>
        <p:sp>
          <p:nvSpPr>
            <p:cNvPr id="2055" name="Text Box 7"/>
            <p:cNvSpPr txBox="1">
              <a:spLocks noChangeArrowheads="1"/>
            </p:cNvSpPr>
            <p:nvPr/>
          </p:nvSpPr>
          <p:spPr bwMode="auto">
            <a:xfrm>
              <a:off x="776288" y="8799513"/>
              <a:ext cx="10618853" cy="1359571"/>
            </a:xfrm>
            <a:prstGeom prst="rect">
              <a:avLst/>
            </a:prstGeom>
            <a:noFill/>
            <a:ln>
              <a:noFill/>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r>
                <a:rPr lang="es-ES_tradnl" altLang="en-US" sz="6000" b="1" dirty="0" smtClean="0">
                  <a:latin typeface="Times New Roman" panose="02020603050405020304" pitchFamily="18" charset="0"/>
                </a:rPr>
                <a:t>PURPOSE</a:t>
              </a:r>
              <a:endParaRPr lang="es-ES" altLang="en-US" sz="6000" b="1" dirty="0">
                <a:latin typeface="Times New Roman" panose="02020603050405020304" pitchFamily="18" charset="0"/>
              </a:endParaRPr>
            </a:p>
          </p:txBody>
        </p:sp>
        <p:sp>
          <p:nvSpPr>
            <p:cNvPr id="2058" name="Text Box 11"/>
            <p:cNvSpPr txBox="1">
              <a:spLocks noChangeArrowheads="1"/>
            </p:cNvSpPr>
            <p:nvPr/>
          </p:nvSpPr>
          <p:spPr bwMode="auto">
            <a:xfrm>
              <a:off x="745598" y="10034763"/>
              <a:ext cx="10620000" cy="10777533"/>
            </a:xfrm>
            <a:prstGeom prst="rect">
              <a:avLst/>
            </a:prstGeom>
            <a:solidFill>
              <a:schemeClr val="bg1"/>
            </a:solidFill>
            <a:ln w="9525">
              <a:solidFill>
                <a:schemeClr val="tx1"/>
              </a:solidFill>
              <a:miter lim="800000"/>
              <a:headEnd/>
              <a:tailEnd/>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just" eaLnBrk="1" hangingPunct="1"/>
              <a:r>
                <a:rPr lang="en-NZ" altLang="en-US" sz="4100" dirty="0" smtClean="0">
                  <a:solidFill>
                    <a:schemeClr val="tx1"/>
                  </a:solidFill>
                  <a:latin typeface="Times New Roman" panose="02020603050405020304" pitchFamily="18" charset="0"/>
                </a:rPr>
                <a:t>Reduced toxicity while maintaining loco-regional control rates have been reported when reducing planning target volume (PTV) margins for head-and-neck radiotherapy (HNRT) [1,2]. </a:t>
              </a:r>
            </a:p>
            <a:p>
              <a:pPr algn="just" eaLnBrk="1" hangingPunct="1"/>
              <a:endParaRPr lang="en-NZ" altLang="en-US" sz="4100" dirty="0">
                <a:solidFill>
                  <a:schemeClr val="tx1"/>
                </a:solidFill>
                <a:latin typeface="Times New Roman" panose="02020603050405020304" pitchFamily="18" charset="0"/>
              </a:endParaRPr>
            </a:p>
            <a:p>
              <a:pPr algn="just" eaLnBrk="1" hangingPunct="1"/>
              <a:r>
                <a:rPr lang="en-NZ" altLang="en-US" sz="4100" dirty="0" smtClean="0">
                  <a:solidFill>
                    <a:schemeClr val="tx1"/>
                  </a:solidFill>
                  <a:latin typeface="Times New Roman" panose="02020603050405020304" pitchFamily="18" charset="0"/>
                </a:rPr>
                <a:t>However, an individual patient’s positioning reproducibility and deformations must be well controlled to enable safe margin reduction. This retrospective feasibility study investigated the application of deformable image registration (DIR) and Exponentially Weighted Moving Average (EWMA) Statistical Process Control (SPC) charts [3] to monitor and quantify individual patient non-rigid deformations during treatment.</a:t>
              </a:r>
              <a:endParaRPr lang="es-ES" altLang="en-US" sz="4100" dirty="0">
                <a:solidFill>
                  <a:schemeClr val="tx1"/>
                </a:solidFill>
                <a:latin typeface="Times New Roman" panose="02020603050405020304" pitchFamily="18" charset="0"/>
              </a:endParaRPr>
            </a:p>
          </p:txBody>
        </p:sp>
      </p:grpSp>
      <p:grpSp>
        <p:nvGrpSpPr>
          <p:cNvPr id="2" name="Group 1"/>
          <p:cNvGrpSpPr/>
          <p:nvPr/>
        </p:nvGrpSpPr>
        <p:grpSpPr>
          <a:xfrm>
            <a:off x="11953553" y="8304785"/>
            <a:ext cx="19674210" cy="10089180"/>
            <a:chOff x="11987308" y="8799513"/>
            <a:chExt cx="19674210" cy="10089180"/>
          </a:xfrm>
        </p:grpSpPr>
        <p:sp>
          <p:nvSpPr>
            <p:cNvPr id="2056" name="Text Box 8"/>
            <p:cNvSpPr txBox="1">
              <a:spLocks noChangeArrowheads="1"/>
            </p:cNvSpPr>
            <p:nvPr/>
          </p:nvSpPr>
          <p:spPr bwMode="auto">
            <a:xfrm>
              <a:off x="12006449" y="8799513"/>
              <a:ext cx="19621314" cy="1359571"/>
            </a:xfrm>
            <a:prstGeom prst="rect">
              <a:avLst/>
            </a:prstGeom>
            <a:noFill/>
            <a:ln>
              <a:noFill/>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r>
                <a:rPr lang="es-ES_tradnl" altLang="en-US" sz="6000" b="1" dirty="0" smtClean="0">
                  <a:latin typeface="Times New Roman" panose="02020603050405020304" pitchFamily="18" charset="0"/>
                </a:rPr>
                <a:t>METHODS AND MATERIALS</a:t>
              </a:r>
              <a:endParaRPr lang="es-ES" altLang="en-US" sz="6000" b="1" dirty="0">
                <a:latin typeface="Times New Roman" panose="02020603050405020304" pitchFamily="18" charset="0"/>
              </a:endParaRPr>
            </a:p>
          </p:txBody>
        </p:sp>
        <p:sp>
          <p:nvSpPr>
            <p:cNvPr id="2059" name="Text Box 12"/>
            <p:cNvSpPr txBox="1">
              <a:spLocks noChangeArrowheads="1"/>
            </p:cNvSpPr>
            <p:nvPr/>
          </p:nvSpPr>
          <p:spPr bwMode="auto">
            <a:xfrm>
              <a:off x="11987308" y="10034763"/>
              <a:ext cx="19674210" cy="8853930"/>
            </a:xfrm>
            <a:prstGeom prst="rect">
              <a:avLst/>
            </a:prstGeom>
            <a:solidFill>
              <a:schemeClr val="bg1"/>
            </a:solidFill>
            <a:ln w="9525">
              <a:solidFill>
                <a:schemeClr val="tx1"/>
              </a:solidFill>
              <a:miter lim="800000"/>
              <a:headEnd/>
              <a:tailEnd/>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just" eaLnBrk="1" hangingPunct="1"/>
              <a:r>
                <a:rPr lang="en-NZ" sz="4100" dirty="0" smtClean="0">
                  <a:solidFill>
                    <a:schemeClr val="tx1"/>
                  </a:solidFill>
                  <a:latin typeface="Times New Roman" panose="02020603050405020304" pitchFamily="18" charset="0"/>
                  <a:cs typeface="Times New Roman" panose="02020603050405020304" pitchFamily="18" charset="0"/>
                </a:rPr>
                <a:t>This retrospective study included 12 patients who underwent a planning computed tomography (</a:t>
              </a:r>
              <a:r>
                <a:rPr lang="en-NZ" sz="4100" dirty="0" err="1" smtClean="0">
                  <a:solidFill>
                    <a:schemeClr val="tx1"/>
                  </a:solidFill>
                  <a:latin typeface="Times New Roman" panose="02020603050405020304" pitchFamily="18" charset="0"/>
                  <a:cs typeface="Times New Roman" panose="02020603050405020304" pitchFamily="18" charset="0"/>
                </a:rPr>
                <a:t>pCT</a:t>
              </a:r>
              <a:r>
                <a:rPr lang="en-NZ" sz="4100" dirty="0" smtClean="0">
                  <a:solidFill>
                    <a:schemeClr val="tx1"/>
                  </a:solidFill>
                  <a:latin typeface="Times New Roman" panose="02020603050405020304" pitchFamily="18" charset="0"/>
                  <a:cs typeface="Times New Roman" panose="02020603050405020304" pitchFamily="18" charset="0"/>
                </a:rPr>
                <a:t>) and daily on-treatment cone beam computed tomography (CBCT) to verify their positioning. DIR of the </a:t>
              </a:r>
              <a:r>
                <a:rPr lang="en-NZ" sz="4100" dirty="0" err="1" smtClean="0">
                  <a:solidFill>
                    <a:schemeClr val="tx1"/>
                  </a:solidFill>
                  <a:latin typeface="Times New Roman" panose="02020603050405020304" pitchFamily="18" charset="0"/>
                  <a:cs typeface="Times New Roman" panose="02020603050405020304" pitchFamily="18" charset="0"/>
                </a:rPr>
                <a:t>pCT</a:t>
              </a:r>
              <a:r>
                <a:rPr lang="en-NZ" sz="4100" dirty="0" smtClean="0">
                  <a:solidFill>
                    <a:schemeClr val="tx1"/>
                  </a:solidFill>
                  <a:latin typeface="Times New Roman" panose="02020603050405020304" pitchFamily="18" charset="0"/>
                  <a:cs typeface="Times New Roman" panose="02020603050405020304" pitchFamily="18" charset="0"/>
                </a:rPr>
                <a:t>-to-CBCTs was performed and metrics detailing the relative position of nine bony anatomy (BA) structures of the head and neck region, the volume of a pre-defined neck region </a:t>
              </a:r>
              <a:r>
                <a:rPr lang="en-NZ" sz="4100" i="1" dirty="0" err="1" smtClean="0">
                  <a:solidFill>
                    <a:schemeClr val="tx1"/>
                  </a:solidFill>
                  <a:latin typeface="Times New Roman" panose="02020603050405020304" pitchFamily="18" charset="0"/>
                  <a:cs typeface="Times New Roman" panose="02020603050405020304" pitchFamily="18" charset="0"/>
                </a:rPr>
                <a:t>V</a:t>
              </a:r>
              <a:r>
                <a:rPr lang="en-NZ" sz="4100" i="1" baseline="30000" dirty="0" err="1" smtClean="0">
                  <a:solidFill>
                    <a:schemeClr val="tx1"/>
                  </a:solidFill>
                  <a:latin typeface="Times New Roman" panose="02020603050405020304" pitchFamily="18" charset="0"/>
                  <a:cs typeface="Times New Roman" panose="02020603050405020304" pitchFamily="18" charset="0"/>
                </a:rPr>
                <a:t>neck</a:t>
              </a:r>
              <a:r>
                <a:rPr lang="en-NZ" sz="4100" i="1" baseline="30000" dirty="0" smtClean="0">
                  <a:solidFill>
                    <a:schemeClr val="tx1"/>
                  </a:solidFill>
                  <a:latin typeface="Times New Roman" panose="02020603050405020304" pitchFamily="18" charset="0"/>
                  <a:cs typeface="Times New Roman" panose="02020603050405020304" pitchFamily="18" charset="0"/>
                </a:rPr>
                <a:t> </a:t>
              </a:r>
              <a:r>
                <a:rPr lang="en-NZ" sz="4100" dirty="0" smtClean="0">
                  <a:solidFill>
                    <a:schemeClr val="tx1"/>
                  </a:solidFill>
                  <a:latin typeface="Times New Roman" panose="02020603050405020304" pitchFamily="18" charset="0"/>
                  <a:cs typeface="Times New Roman" panose="02020603050405020304" pitchFamily="18" charset="0"/>
                </a:rPr>
                <a:t>(Fig. 1) and the shrinkage and shift of the parotid glands (PG) were recorded.  </a:t>
              </a:r>
            </a:p>
            <a:p>
              <a:pPr algn="just" eaLnBrk="1" hangingPunct="1"/>
              <a:endParaRPr lang="en-US" sz="1400" dirty="0" smtClean="0">
                <a:solidFill>
                  <a:schemeClr val="tx1"/>
                </a:solidFill>
                <a:latin typeface="Times New Roman" panose="02020603050405020304" pitchFamily="18" charset="0"/>
                <a:cs typeface="Times New Roman" panose="02020603050405020304" pitchFamily="18" charset="0"/>
              </a:endParaRPr>
            </a:p>
            <a:p>
              <a:pPr algn="just" eaLnBrk="1" hangingPunct="1"/>
              <a:r>
                <a:rPr lang="en-US" sz="4100" dirty="0" smtClean="0">
                  <a:solidFill>
                    <a:schemeClr val="tx1"/>
                  </a:solidFill>
                  <a:latin typeface="Times New Roman" panose="02020603050405020304" pitchFamily="18" charset="0"/>
                  <a:cs typeface="Times New Roman" panose="02020603050405020304" pitchFamily="18" charset="0"/>
                </a:rPr>
                <a:t>The average metrics were used to construct EWMA charts [3]. The EWMA charts were subsequently used to investigate and monitor trends in patient positioning reproducibility and soft tissue changes of various structures (Fig. 2). The 90% confidence limits for both the EWMA trends and the SPC process limits were obtained using a comprehensive uncertainty analysis. These confidence limits were used to confirm whether a trend breached either an SPC limit or an </a:t>
              </a:r>
              <a:r>
                <a:rPr lang="en-US" sz="4100" i="1" dirty="0" smtClean="0">
                  <a:solidFill>
                    <a:schemeClr val="tx1"/>
                  </a:solidFill>
                  <a:latin typeface="Times New Roman" panose="02020603050405020304" pitchFamily="18" charset="0"/>
                  <a:cs typeface="Times New Roman" panose="02020603050405020304" pitchFamily="18" charset="0"/>
                </a:rPr>
                <a:t>a priori </a:t>
              </a:r>
              <a:r>
                <a:rPr lang="en-US" sz="4100" dirty="0" smtClean="0">
                  <a:solidFill>
                    <a:schemeClr val="tx1"/>
                  </a:solidFill>
                  <a:latin typeface="Times New Roman" panose="02020603050405020304" pitchFamily="18" charset="0"/>
                  <a:cs typeface="Times New Roman" panose="02020603050405020304" pitchFamily="18" charset="0"/>
                </a:rPr>
                <a:t>set clinical limit of 2 mm at a previous fraction or not.</a:t>
              </a:r>
              <a:endParaRPr lang="es-ES" altLang="en-US" sz="4100" dirty="0">
                <a:solidFill>
                  <a:schemeClr val="tx1"/>
                </a:solidFill>
                <a:latin typeface="Times New Roman" panose="02020603050405020304" pitchFamily="18" charset="0"/>
              </a:endParaRPr>
            </a:p>
          </p:txBody>
        </p:sp>
      </p:grpSp>
      <p:grpSp>
        <p:nvGrpSpPr>
          <p:cNvPr id="8" name="Group 7"/>
          <p:cNvGrpSpPr/>
          <p:nvPr/>
        </p:nvGrpSpPr>
        <p:grpSpPr>
          <a:xfrm>
            <a:off x="11952000" y="38972378"/>
            <a:ext cx="19674000" cy="4577510"/>
            <a:chOff x="501505" y="38337887"/>
            <a:chExt cx="20332708" cy="5881764"/>
          </a:xfrm>
        </p:grpSpPr>
        <p:sp>
          <p:nvSpPr>
            <p:cNvPr id="2057" name="Text Box 9"/>
            <p:cNvSpPr txBox="1">
              <a:spLocks noChangeArrowheads="1"/>
            </p:cNvSpPr>
            <p:nvPr/>
          </p:nvSpPr>
          <p:spPr bwMode="auto">
            <a:xfrm>
              <a:off x="779325" y="38337887"/>
              <a:ext cx="20054888" cy="1220788"/>
            </a:xfrm>
            <a:prstGeom prst="rect">
              <a:avLst/>
            </a:prstGeom>
            <a:noFill/>
            <a:ln>
              <a:noFill/>
            </a:ln>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r>
                <a:rPr lang="es-ES_tradnl" altLang="en-US" sz="5100" b="1" dirty="0">
                  <a:latin typeface="Times New Roman" panose="02020603050405020304" pitchFamily="18" charset="0"/>
                </a:rPr>
                <a:t>CONCLUSIONS</a:t>
              </a:r>
              <a:endParaRPr lang="es-ES" altLang="en-US" sz="5100" b="1" dirty="0">
                <a:latin typeface="Times New Roman" panose="02020603050405020304" pitchFamily="18" charset="0"/>
              </a:endParaRPr>
            </a:p>
          </p:txBody>
        </p:sp>
        <p:sp>
          <p:nvSpPr>
            <p:cNvPr id="2061" name="Text Box 14"/>
            <p:cNvSpPr txBox="1">
              <a:spLocks noChangeArrowheads="1"/>
            </p:cNvSpPr>
            <p:nvPr/>
          </p:nvSpPr>
          <p:spPr bwMode="auto">
            <a:xfrm>
              <a:off x="501505" y="39605543"/>
              <a:ext cx="20332708" cy="4614108"/>
            </a:xfrm>
            <a:prstGeom prst="rect">
              <a:avLst/>
            </a:prstGeom>
            <a:solidFill>
              <a:schemeClr val="bg1"/>
            </a:solidFill>
            <a:ln w="76200">
              <a:solidFill>
                <a:schemeClr val="tx1"/>
              </a:solidFill>
              <a:miter lim="800000"/>
              <a:headEnd/>
              <a:tailEnd/>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marL="571500" indent="-571500" algn="just" eaLnBrk="1" hangingPunct="1">
                <a:buFont typeface="Arial" panose="020B0604020202020204" pitchFamily="34" charset="0"/>
                <a:buChar char="•"/>
              </a:pPr>
              <a:r>
                <a:rPr lang="en-NZ" altLang="en-US" sz="4100" b="1" dirty="0" smtClean="0">
                  <a:solidFill>
                    <a:schemeClr val="tx1"/>
                  </a:solidFill>
                  <a:latin typeface="Times New Roman" panose="02020603050405020304" pitchFamily="18" charset="0"/>
                </a:rPr>
                <a:t>Structure specific action thresholds enabled detection of systematic anatomical changes during the first four weeks of treatment</a:t>
              </a:r>
            </a:p>
            <a:p>
              <a:pPr marL="571500" indent="-571500" algn="just" eaLnBrk="1" hangingPunct="1">
                <a:buFont typeface="Arial" panose="020B0604020202020204" pitchFamily="34" charset="0"/>
                <a:buChar char="•"/>
              </a:pPr>
              <a:r>
                <a:rPr lang="en-NZ" altLang="en-US" sz="4100" b="1" dirty="0" smtClean="0">
                  <a:solidFill>
                    <a:schemeClr val="tx1"/>
                  </a:solidFill>
                  <a:latin typeface="Times New Roman" panose="02020603050405020304" pitchFamily="18" charset="0"/>
                </a:rPr>
                <a:t>Investigation of the dosimetric impact of the </a:t>
              </a:r>
              <a:r>
                <a:rPr lang="en-NZ" altLang="en-US" sz="4100" b="1" dirty="0">
                  <a:solidFill>
                    <a:schemeClr val="tx1"/>
                  </a:solidFill>
                  <a:latin typeface="Times New Roman" panose="02020603050405020304" pitchFamily="18" charset="0"/>
                </a:rPr>
                <a:t>systematic anatomical changes is </a:t>
              </a:r>
              <a:r>
                <a:rPr lang="en-NZ" altLang="en-US" sz="4100" b="1" dirty="0" smtClean="0">
                  <a:solidFill>
                    <a:schemeClr val="tx1"/>
                  </a:solidFill>
                  <a:latin typeface="Times New Roman" panose="02020603050405020304" pitchFamily="18" charset="0"/>
                </a:rPr>
                <a:t>needed to show the efficacy of SPC to timely indicate required treatment adaptation</a:t>
              </a:r>
              <a:endParaRPr lang="es-ES" altLang="en-US" sz="4100" b="1" dirty="0">
                <a:solidFill>
                  <a:schemeClr val="tx1"/>
                </a:solidFill>
                <a:latin typeface="Times New Roman" panose="02020603050405020304" pitchFamily="18" charset="0"/>
              </a:endParaRPr>
            </a:p>
          </p:txBody>
        </p:sp>
      </p:grpSp>
      <p:grpSp>
        <p:nvGrpSpPr>
          <p:cNvPr id="7" name="Group 6"/>
          <p:cNvGrpSpPr/>
          <p:nvPr/>
        </p:nvGrpSpPr>
        <p:grpSpPr>
          <a:xfrm>
            <a:off x="864000" y="43549888"/>
            <a:ext cx="31515464" cy="4361702"/>
            <a:chOff x="21421524" y="36290323"/>
            <a:chExt cx="10266362" cy="10406326"/>
          </a:xfrm>
        </p:grpSpPr>
        <p:sp>
          <p:nvSpPr>
            <p:cNvPr id="2060" name="Text Box 13"/>
            <p:cNvSpPr txBox="1">
              <a:spLocks noChangeArrowheads="1"/>
            </p:cNvSpPr>
            <p:nvPr/>
          </p:nvSpPr>
          <p:spPr bwMode="auto">
            <a:xfrm>
              <a:off x="21421524" y="38679943"/>
              <a:ext cx="10032487" cy="8016706"/>
            </a:xfrm>
            <a:prstGeom prst="rect">
              <a:avLst/>
            </a:prstGeom>
            <a:solidFill>
              <a:schemeClr val="bg1"/>
            </a:solidFill>
            <a:ln w="9525">
              <a:solidFill>
                <a:schemeClr val="tx1"/>
              </a:solidFill>
              <a:miter lim="800000"/>
              <a:headEnd/>
              <a:tailEnd/>
            </a:ln>
          </p:spPr>
          <p:txBody>
            <a:bodyPr wrap="square"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eaLnBrk="1" hangingPunct="1"/>
              <a:r>
                <a:rPr lang="es-ES_tradnl" altLang="en-US" sz="3000" dirty="0" smtClean="0">
                  <a:solidFill>
                    <a:schemeClr val="tx1"/>
                  </a:solidFill>
                  <a:latin typeface="Times New Roman" panose="02020603050405020304" pitchFamily="18" charset="0"/>
                  <a:cs typeface="Times New Roman" panose="02020603050405020304" pitchFamily="18" charset="0"/>
                </a:rPr>
                <a:t>[1] </a:t>
              </a:r>
              <a:r>
                <a:rPr lang="es-ES_tradnl" altLang="en-US" sz="3000" dirty="0" err="1" smtClean="0">
                  <a:solidFill>
                    <a:schemeClr val="tx1"/>
                  </a:solidFill>
                  <a:latin typeface="Times New Roman" panose="02020603050405020304" pitchFamily="18" charset="0"/>
                  <a:cs typeface="Times New Roman" panose="02020603050405020304" pitchFamily="18" charset="0"/>
                </a:rPr>
                <a:t>Navran</a:t>
              </a:r>
              <a:r>
                <a:rPr lang="es-ES_tradnl" altLang="en-US" sz="3000" dirty="0" smtClean="0">
                  <a:solidFill>
                    <a:schemeClr val="tx1"/>
                  </a:solidFill>
                  <a:latin typeface="Times New Roman" panose="02020603050405020304" pitchFamily="18" charset="0"/>
                  <a:cs typeface="Times New Roman" panose="02020603050405020304" pitchFamily="18" charset="0"/>
                </a:rPr>
                <a:t> A, </a:t>
              </a:r>
              <a:r>
                <a:rPr lang="es-ES_tradnl" altLang="en-US" sz="3000" dirty="0" err="1" smtClean="0">
                  <a:solidFill>
                    <a:schemeClr val="tx1"/>
                  </a:solidFill>
                  <a:latin typeface="Times New Roman" panose="02020603050405020304" pitchFamily="18" charset="0"/>
                  <a:cs typeface="Times New Roman" panose="02020603050405020304" pitchFamily="18" charset="0"/>
                </a:rPr>
                <a:t>Heemsbergen</a:t>
              </a:r>
              <a:r>
                <a:rPr lang="es-ES_tradnl" altLang="en-US" sz="3000" dirty="0" smtClean="0">
                  <a:solidFill>
                    <a:schemeClr val="tx1"/>
                  </a:solidFill>
                  <a:latin typeface="Times New Roman" panose="02020603050405020304" pitchFamily="18" charset="0"/>
                  <a:cs typeface="Times New Roman" panose="02020603050405020304" pitchFamily="18" charset="0"/>
                </a:rPr>
                <a:t> W, </a:t>
              </a:r>
              <a:r>
                <a:rPr lang="es-ES_tradnl" altLang="en-US" sz="3000" dirty="0" err="1" smtClean="0">
                  <a:solidFill>
                    <a:schemeClr val="tx1"/>
                  </a:solidFill>
                  <a:latin typeface="Times New Roman" panose="02020603050405020304" pitchFamily="18" charset="0"/>
                  <a:cs typeface="Times New Roman" panose="02020603050405020304" pitchFamily="18" charset="0"/>
                </a:rPr>
                <a:t>Janssen</a:t>
              </a:r>
              <a:r>
                <a:rPr lang="es-ES_tradnl" altLang="en-US" sz="3000" dirty="0" smtClean="0">
                  <a:solidFill>
                    <a:schemeClr val="tx1"/>
                  </a:solidFill>
                  <a:latin typeface="Times New Roman" panose="02020603050405020304" pitchFamily="18" charset="0"/>
                  <a:cs typeface="Times New Roman" panose="02020603050405020304" pitchFamily="18" charset="0"/>
                </a:rPr>
                <a:t> T, </a:t>
              </a:r>
              <a:r>
                <a:rPr lang="es-ES_tradnl" altLang="en-US" sz="3000" dirty="0" err="1" smtClean="0">
                  <a:solidFill>
                    <a:schemeClr val="tx1"/>
                  </a:solidFill>
                  <a:latin typeface="Times New Roman" panose="02020603050405020304" pitchFamily="18" charset="0"/>
                  <a:cs typeface="Times New Roman" panose="02020603050405020304" pitchFamily="18" charset="0"/>
                </a:rPr>
                <a:t>Hamming-Vrieze</a:t>
              </a:r>
              <a:r>
                <a:rPr lang="es-ES_tradnl" altLang="en-US" sz="3000" dirty="0" smtClean="0">
                  <a:solidFill>
                    <a:schemeClr val="tx1"/>
                  </a:solidFill>
                  <a:latin typeface="Times New Roman" panose="02020603050405020304" pitchFamily="18" charset="0"/>
                  <a:cs typeface="Times New Roman" panose="02020603050405020304" pitchFamily="18" charset="0"/>
                </a:rPr>
                <a:t> O, </a:t>
              </a:r>
              <a:r>
                <a:rPr lang="es-ES_tradnl" altLang="en-US" sz="3000" dirty="0" err="1" smtClean="0">
                  <a:solidFill>
                    <a:schemeClr val="tx1"/>
                  </a:solidFill>
                  <a:latin typeface="Times New Roman" panose="02020603050405020304" pitchFamily="18" charset="0"/>
                  <a:cs typeface="Times New Roman" panose="02020603050405020304" pitchFamily="18" charset="0"/>
                </a:rPr>
                <a:t>Jonker</a:t>
              </a:r>
              <a:r>
                <a:rPr lang="es-ES_tradnl" altLang="en-US" sz="3000" dirty="0" smtClean="0">
                  <a:solidFill>
                    <a:schemeClr val="tx1"/>
                  </a:solidFill>
                  <a:latin typeface="Times New Roman" panose="02020603050405020304" pitchFamily="18" charset="0"/>
                  <a:cs typeface="Times New Roman" panose="02020603050405020304" pitchFamily="18" charset="0"/>
                </a:rPr>
                <a:t> M, </a:t>
              </a:r>
              <a:r>
                <a:rPr lang="es-ES_tradnl" altLang="en-US" sz="3000" dirty="0" err="1" smtClean="0">
                  <a:solidFill>
                    <a:schemeClr val="tx1"/>
                  </a:solidFill>
                  <a:latin typeface="Times New Roman" panose="02020603050405020304" pitchFamily="18" charset="0"/>
                  <a:cs typeface="Times New Roman" panose="02020603050405020304" pitchFamily="18" charset="0"/>
                </a:rPr>
                <a:t>Zuur</a:t>
              </a:r>
              <a:r>
                <a:rPr lang="es-ES_tradnl" altLang="en-US" sz="3000" dirty="0" smtClean="0">
                  <a:solidFill>
                    <a:schemeClr val="tx1"/>
                  </a:solidFill>
                  <a:latin typeface="Times New Roman" panose="02020603050405020304" pitchFamily="18" charset="0"/>
                  <a:cs typeface="Times New Roman" panose="02020603050405020304" pitchFamily="18" charset="0"/>
                </a:rPr>
                <a:t> C, et al. </a:t>
              </a:r>
              <a:r>
                <a:rPr lang="es-ES_tradnl" altLang="en-US" sz="3000" dirty="0" err="1" smtClean="0">
                  <a:solidFill>
                    <a:schemeClr val="tx1"/>
                  </a:solidFill>
                  <a:latin typeface="Times New Roman" panose="02020603050405020304" pitchFamily="18" charset="0"/>
                  <a:cs typeface="Times New Roman" panose="02020603050405020304" pitchFamily="18" charset="0"/>
                </a:rPr>
                <a:t>The</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impact</a:t>
              </a:r>
              <a:r>
                <a:rPr lang="es-ES_tradnl" altLang="en-US" sz="3000" dirty="0" smtClean="0">
                  <a:solidFill>
                    <a:schemeClr val="tx1"/>
                  </a:solidFill>
                  <a:latin typeface="Times New Roman" panose="02020603050405020304" pitchFamily="18" charset="0"/>
                  <a:cs typeface="Times New Roman" panose="02020603050405020304" pitchFamily="18" charset="0"/>
                </a:rPr>
                <a:t> of </a:t>
              </a:r>
              <a:r>
                <a:rPr lang="es-ES_tradnl" altLang="en-US" sz="3000" dirty="0" err="1" smtClean="0">
                  <a:solidFill>
                    <a:schemeClr val="tx1"/>
                  </a:solidFill>
                  <a:latin typeface="Times New Roman" panose="02020603050405020304" pitchFamily="18" charset="0"/>
                  <a:cs typeface="Times New Roman" panose="02020603050405020304" pitchFamily="18" charset="0"/>
                </a:rPr>
                <a:t>margin</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reduction</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on</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outcome</a:t>
              </a:r>
              <a:r>
                <a:rPr lang="es-ES_tradnl" altLang="en-US" sz="3000" dirty="0" smtClean="0">
                  <a:solidFill>
                    <a:schemeClr val="tx1"/>
                  </a:solidFill>
                  <a:latin typeface="Times New Roman" panose="02020603050405020304" pitchFamily="18" charset="0"/>
                  <a:cs typeface="Times New Roman" panose="02020603050405020304" pitchFamily="18" charset="0"/>
                </a:rPr>
                <a:t> and </a:t>
              </a:r>
              <a:r>
                <a:rPr lang="es-ES_tradnl" altLang="en-US" sz="3000" dirty="0" err="1" smtClean="0">
                  <a:solidFill>
                    <a:schemeClr val="tx1"/>
                  </a:solidFill>
                  <a:latin typeface="Times New Roman" panose="02020603050405020304" pitchFamily="18" charset="0"/>
                  <a:cs typeface="Times New Roman" panose="02020603050405020304" pitchFamily="18" charset="0"/>
                </a:rPr>
                <a:t>toxicity</a:t>
              </a:r>
              <a:r>
                <a:rPr lang="es-ES_tradnl" altLang="en-US" sz="3000" dirty="0" smtClean="0">
                  <a:solidFill>
                    <a:schemeClr val="tx1"/>
                  </a:solidFill>
                  <a:latin typeface="Times New Roman" panose="02020603050405020304" pitchFamily="18" charset="0"/>
                  <a:cs typeface="Times New Roman" panose="02020603050405020304" pitchFamily="18" charset="0"/>
                </a:rPr>
                <a:t> in head and </a:t>
              </a:r>
              <a:r>
                <a:rPr lang="es-ES_tradnl" altLang="en-US" sz="3000" dirty="0" err="1" smtClean="0">
                  <a:solidFill>
                    <a:schemeClr val="tx1"/>
                  </a:solidFill>
                  <a:latin typeface="Times New Roman" panose="02020603050405020304" pitchFamily="18" charset="0"/>
                  <a:cs typeface="Times New Roman" panose="02020603050405020304" pitchFamily="18" charset="0"/>
                </a:rPr>
                <a:t>neck</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cancer</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patients</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treated</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with</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image-guided</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volumetric</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modulated</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arc</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therapy</a:t>
              </a:r>
              <a:r>
                <a:rPr lang="es-ES_tradnl" altLang="en-US" sz="3000" dirty="0" smtClean="0">
                  <a:solidFill>
                    <a:schemeClr val="tx1"/>
                  </a:solidFill>
                  <a:latin typeface="Times New Roman" panose="02020603050405020304" pitchFamily="18" charset="0"/>
                  <a:cs typeface="Times New Roman" panose="02020603050405020304" pitchFamily="18" charset="0"/>
                </a:rPr>
                <a:t> (VMAT).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Radiother</a:t>
              </a:r>
              <a:r>
                <a:rPr lang="es-ES_tradnl" altLang="en-US" sz="3000" dirty="0" smtClean="0">
                  <a:solidFill>
                    <a:schemeClr val="tx1"/>
                  </a:solidFill>
                  <a:latin typeface="Times New Roman" panose="02020603050405020304" pitchFamily="18" charset="0"/>
                  <a:cs typeface="Times New Roman" panose="02020603050405020304" pitchFamily="18" charset="0"/>
                </a:rPr>
                <a:t> </a:t>
              </a:r>
              <a:r>
                <a:rPr lang="es-ES_tradnl" altLang="en-US" sz="3000" dirty="0" err="1" smtClean="0">
                  <a:solidFill>
                    <a:schemeClr val="tx1"/>
                  </a:solidFill>
                  <a:latin typeface="Times New Roman" panose="02020603050405020304" pitchFamily="18" charset="0"/>
                  <a:cs typeface="Times New Roman" panose="02020603050405020304" pitchFamily="18" charset="0"/>
                </a:rPr>
                <a:t>Oncol</a:t>
              </a:r>
              <a:r>
                <a:rPr lang="es-ES_tradnl" altLang="en-US" sz="3000" dirty="0" smtClean="0">
                  <a:solidFill>
                    <a:schemeClr val="tx1"/>
                  </a:solidFill>
                  <a:latin typeface="Times New Roman" panose="02020603050405020304" pitchFamily="18" charset="0"/>
                  <a:cs typeface="Times New Roman" panose="02020603050405020304" pitchFamily="18" charset="0"/>
                </a:rPr>
                <a:t> 2018. doi:10.1016/j.radonc.2018.06.032.</a:t>
              </a:r>
            </a:p>
            <a:p>
              <a:pPr eaLnBrk="1" hangingPunct="1"/>
              <a:endParaRPr lang="es-ES_tradnl" altLang="en-US" sz="1800" dirty="0">
                <a:solidFill>
                  <a:schemeClr val="tx1"/>
                </a:solidFill>
                <a:latin typeface="Times New Roman" panose="02020603050405020304" pitchFamily="18" charset="0"/>
                <a:cs typeface="Times New Roman" panose="02020603050405020304" pitchFamily="18" charset="0"/>
              </a:endParaRPr>
            </a:p>
            <a:p>
              <a:pPr eaLnBrk="1" hangingPunct="1"/>
              <a:r>
                <a:rPr lang="es-ES_tradnl" altLang="en-US" sz="3000" dirty="0" smtClean="0">
                  <a:solidFill>
                    <a:schemeClr val="tx1"/>
                  </a:solidFill>
                  <a:latin typeface="Times New Roman" panose="02020603050405020304" pitchFamily="18" charset="0"/>
                  <a:cs typeface="Times New Roman" panose="02020603050405020304" pitchFamily="18" charset="0"/>
                </a:rPr>
                <a:t>[2] </a:t>
              </a:r>
              <a:r>
                <a:rPr lang="en-NZ" altLang="en-US" sz="3000" dirty="0" smtClean="0">
                  <a:solidFill>
                    <a:schemeClr val="tx1"/>
                  </a:solidFill>
                  <a:latin typeface="Times New Roman" panose="02020603050405020304" pitchFamily="18" charset="0"/>
                  <a:cs typeface="Times New Roman" panose="02020603050405020304" pitchFamily="18" charset="0"/>
                </a:rPr>
                <a:t>Chen AM, Yu Y, Daly ME, Farwell DG, Benedict SH, Purdy JA. Long-term experience with reduced planning target volume margins and intensity-modulated radiotherapy with daily image-guidance for head and neck cancer. Head Neck 2013;36:1766–72. doi:10.1002/</a:t>
              </a:r>
              <a:r>
                <a:rPr lang="en-NZ" altLang="en-US" sz="3000" dirty="0" err="1" smtClean="0">
                  <a:solidFill>
                    <a:schemeClr val="tx1"/>
                  </a:solidFill>
                  <a:latin typeface="Times New Roman" panose="02020603050405020304" pitchFamily="18" charset="0"/>
                  <a:cs typeface="Times New Roman" panose="02020603050405020304" pitchFamily="18" charset="0"/>
                </a:rPr>
                <a:t>hed</a:t>
              </a:r>
              <a:r>
                <a:rPr lang="en-NZ" altLang="en-US" sz="3000" dirty="0" smtClean="0">
                  <a:solidFill>
                    <a:schemeClr val="tx1"/>
                  </a:solidFill>
                  <a:latin typeface="Times New Roman" panose="02020603050405020304" pitchFamily="18" charset="0"/>
                  <a:cs typeface="Times New Roman" panose="02020603050405020304" pitchFamily="18" charset="0"/>
                </a:rPr>
                <a:t>.</a:t>
              </a:r>
            </a:p>
            <a:p>
              <a:pPr eaLnBrk="1" hangingPunct="1"/>
              <a:endParaRPr lang="en-NZ" altLang="en-US" sz="1600" dirty="0">
                <a:solidFill>
                  <a:schemeClr val="tx1"/>
                </a:solidFill>
                <a:latin typeface="Times New Roman" panose="02020603050405020304" pitchFamily="18" charset="0"/>
                <a:cs typeface="Times New Roman" panose="02020603050405020304" pitchFamily="18" charset="0"/>
              </a:endParaRPr>
            </a:p>
            <a:p>
              <a:pPr eaLnBrk="1" hangingPunct="1"/>
              <a:r>
                <a:rPr lang="en-NZ" altLang="en-US" sz="3000" dirty="0" smtClean="0">
                  <a:solidFill>
                    <a:schemeClr val="tx1"/>
                  </a:solidFill>
                  <a:latin typeface="Times New Roman" panose="02020603050405020304" pitchFamily="18" charset="0"/>
                  <a:cs typeface="Times New Roman" panose="02020603050405020304" pitchFamily="18" charset="0"/>
                </a:rPr>
                <a:t>[3] </a:t>
              </a:r>
              <a:r>
                <a:rPr lang="en-NZ" altLang="en-US" sz="3000" dirty="0" err="1" smtClean="0">
                  <a:solidFill>
                    <a:schemeClr val="tx1"/>
                  </a:solidFill>
                  <a:latin typeface="Times New Roman" panose="02020603050405020304" pitchFamily="18" charset="0"/>
                  <a:cs typeface="Times New Roman" panose="02020603050405020304" pitchFamily="18" charset="0"/>
                </a:rPr>
                <a:t>Borror</a:t>
              </a:r>
              <a:r>
                <a:rPr lang="en-NZ" altLang="en-US" sz="3000" dirty="0" smtClean="0">
                  <a:solidFill>
                    <a:schemeClr val="tx1"/>
                  </a:solidFill>
                  <a:latin typeface="Times New Roman" panose="02020603050405020304" pitchFamily="18" charset="0"/>
                  <a:cs typeface="Times New Roman" panose="02020603050405020304" pitchFamily="18" charset="0"/>
                </a:rPr>
                <a:t> CM, Montgomery DC, </a:t>
              </a:r>
              <a:r>
                <a:rPr lang="en-NZ" altLang="en-US" sz="3000" dirty="0" err="1" smtClean="0">
                  <a:solidFill>
                    <a:schemeClr val="tx1"/>
                  </a:solidFill>
                  <a:latin typeface="Times New Roman" panose="02020603050405020304" pitchFamily="18" charset="0"/>
                  <a:cs typeface="Times New Roman" panose="02020603050405020304" pitchFamily="18" charset="0"/>
                </a:rPr>
                <a:t>Runger</a:t>
              </a:r>
              <a:r>
                <a:rPr lang="en-NZ" altLang="en-US" sz="3000" dirty="0" smtClean="0">
                  <a:solidFill>
                    <a:schemeClr val="tx1"/>
                  </a:solidFill>
                  <a:latin typeface="Times New Roman" panose="02020603050405020304" pitchFamily="18" charset="0"/>
                  <a:cs typeface="Times New Roman" panose="02020603050405020304" pitchFamily="18" charset="0"/>
                </a:rPr>
                <a:t> GC. Robustness of the EWMA Control Chart to Non-normality. J </a:t>
              </a:r>
              <a:r>
                <a:rPr lang="en-NZ" altLang="en-US" sz="3000" dirty="0" err="1" smtClean="0">
                  <a:solidFill>
                    <a:schemeClr val="tx1"/>
                  </a:solidFill>
                  <a:latin typeface="Times New Roman" panose="02020603050405020304" pitchFamily="18" charset="0"/>
                  <a:cs typeface="Times New Roman" panose="02020603050405020304" pitchFamily="18" charset="0"/>
                </a:rPr>
                <a:t>Qual</a:t>
              </a:r>
              <a:r>
                <a:rPr lang="en-NZ" altLang="en-US" sz="3000" dirty="0" smtClean="0">
                  <a:solidFill>
                    <a:schemeClr val="tx1"/>
                  </a:solidFill>
                  <a:latin typeface="Times New Roman" panose="02020603050405020304" pitchFamily="18" charset="0"/>
                  <a:cs typeface="Times New Roman" panose="02020603050405020304" pitchFamily="18" charset="0"/>
                </a:rPr>
                <a:t> </a:t>
              </a:r>
              <a:r>
                <a:rPr lang="en-NZ" altLang="en-US" sz="3000" dirty="0" err="1" smtClean="0">
                  <a:solidFill>
                    <a:schemeClr val="tx1"/>
                  </a:solidFill>
                  <a:latin typeface="Times New Roman" panose="02020603050405020304" pitchFamily="18" charset="0"/>
                  <a:cs typeface="Times New Roman" panose="02020603050405020304" pitchFamily="18" charset="0"/>
                </a:rPr>
                <a:t>Technol</a:t>
              </a:r>
              <a:r>
                <a:rPr lang="en-NZ" altLang="en-US" sz="3000" dirty="0" smtClean="0">
                  <a:solidFill>
                    <a:schemeClr val="tx1"/>
                  </a:solidFill>
                  <a:latin typeface="Times New Roman" panose="02020603050405020304" pitchFamily="18" charset="0"/>
                  <a:cs typeface="Times New Roman" panose="02020603050405020304" pitchFamily="18" charset="0"/>
                </a:rPr>
                <a:t> 1999;31:309–16. doi:10.1353/dic.2009.0000.</a:t>
              </a:r>
              <a:endParaRPr lang="es-ES" altLang="en-US" sz="3000" dirty="0">
                <a:solidFill>
                  <a:schemeClr val="tx1"/>
                </a:solidFill>
                <a:latin typeface="Times New Roman" panose="02020603050405020304" pitchFamily="18" charset="0"/>
                <a:cs typeface="Times New Roman" panose="02020603050405020304" pitchFamily="18" charset="0"/>
              </a:endParaRPr>
            </a:p>
          </p:txBody>
        </p:sp>
        <p:sp>
          <p:nvSpPr>
            <p:cNvPr id="2062" name="Text Box 15"/>
            <p:cNvSpPr txBox="1">
              <a:spLocks noChangeArrowheads="1"/>
            </p:cNvSpPr>
            <p:nvPr/>
          </p:nvSpPr>
          <p:spPr bwMode="auto">
            <a:xfrm>
              <a:off x="21421524" y="36290323"/>
              <a:ext cx="10266362" cy="2913281"/>
            </a:xfrm>
            <a:prstGeom prst="rect">
              <a:avLst/>
            </a:prstGeom>
            <a:noFill/>
            <a:ln>
              <a:noFill/>
            </a:ln>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r>
                <a:rPr lang="es-ES_tradnl" altLang="en-US" sz="5100" b="1" dirty="0" smtClean="0">
                  <a:latin typeface="Times New Roman" panose="02020603050405020304" pitchFamily="18" charset="0"/>
                </a:rPr>
                <a:t>REFERENCES</a:t>
              </a:r>
              <a:endParaRPr lang="es-ES" altLang="en-US" sz="5100" b="1" dirty="0">
                <a:latin typeface="Times New Roman" panose="02020603050405020304" pitchFamily="18" charset="0"/>
              </a:endParaRPr>
            </a:p>
          </p:txBody>
        </p:sp>
      </p:grpSp>
      <p:pic>
        <p:nvPicPr>
          <p:cNvPr id="17" name="Picture 2" descr="https://secure.orsnz.org.nz/conf44/images/UC.gif"/>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6037" y="4878964"/>
            <a:ext cx="4311726" cy="36248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DDDHB_logo_B"/>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00" y="5678298"/>
            <a:ext cx="6224117" cy="2103857"/>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864000" y="20841582"/>
            <a:ext cx="10620000" cy="9360000"/>
            <a:chOff x="0" y="0"/>
            <a:chExt cx="5734050" cy="4686300"/>
          </a:xfrm>
        </p:grpSpPr>
        <p:grpSp>
          <p:nvGrpSpPr>
            <p:cNvPr id="22" name="Group 21"/>
            <p:cNvGrpSpPr/>
            <p:nvPr/>
          </p:nvGrpSpPr>
          <p:grpSpPr>
            <a:xfrm>
              <a:off x="0" y="0"/>
              <a:ext cx="5734050" cy="4686300"/>
              <a:chOff x="0" y="0"/>
              <a:chExt cx="5734050" cy="4686300"/>
            </a:xfrm>
          </p:grpSpPr>
          <p:pic>
            <p:nvPicPr>
              <p:cNvPr id="35" name="Picture 34" descr="G:\CCDHB\Medicine &amp; Cancer\_CANCER\Medical Physics\Education\WBCC Thesis\NL- HNRO\Sub-project-1_DIR\Write-up journal\Draft figures\Figure 1.0.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734050" cy="4686300"/>
              </a:xfrm>
              <a:prstGeom prst="rect">
                <a:avLst/>
              </a:prstGeom>
              <a:noFill/>
              <a:ln>
                <a:noFill/>
              </a:ln>
            </p:spPr>
          </p:pic>
          <p:sp>
            <p:nvSpPr>
              <p:cNvPr id="36" name="Text Box 2"/>
              <p:cNvSpPr txBox="1">
                <a:spLocks noChangeArrowheads="1"/>
              </p:cNvSpPr>
              <p:nvPr/>
            </p:nvSpPr>
            <p:spPr bwMode="auto">
              <a:xfrm>
                <a:off x="533400" y="1038225"/>
                <a:ext cx="946150" cy="68764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Occipital</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Text Box 2"/>
              <p:cNvSpPr txBox="1">
                <a:spLocks noChangeArrowheads="1"/>
              </p:cNvSpPr>
              <p:nvPr/>
            </p:nvSpPr>
            <p:spPr bwMode="auto">
              <a:xfrm>
                <a:off x="1530145" y="514674"/>
                <a:ext cx="1270205" cy="331334"/>
              </a:xfrm>
              <a:prstGeom prst="rect">
                <a:avLst/>
              </a:prstGeom>
              <a:noFill/>
              <a:ln w="9525">
                <a:noFill/>
                <a:miter lim="800000"/>
                <a:headEnd/>
                <a:tailEnd/>
              </a:ln>
            </p:spPr>
            <p:txBody>
              <a:bodyPr rot="0" vert="horz" wrap="square" lIns="91440" tIns="45720" rIns="91440" bIns="45720" anchor="t" anchorCtr="0">
                <a:spAutoFit/>
              </a:bodyPr>
              <a:lstStyle/>
              <a:p>
                <a:pPr algn="ct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Base of skull</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Text Box 2"/>
              <p:cNvSpPr txBox="1">
                <a:spLocks noChangeArrowheads="1"/>
              </p:cNvSpPr>
              <p:nvPr/>
            </p:nvSpPr>
            <p:spPr bwMode="auto">
              <a:xfrm>
                <a:off x="4772025" y="771525"/>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Maxilla</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23" name="Text Box 2"/>
            <p:cNvSpPr txBox="1">
              <a:spLocks noChangeArrowheads="1"/>
            </p:cNvSpPr>
            <p:nvPr/>
          </p:nvSpPr>
          <p:spPr bwMode="auto">
            <a:xfrm>
              <a:off x="3898817" y="3309621"/>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Larynx</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 name="Text Box 2"/>
                <p:cNvSpPr txBox="1">
                  <a:spLocks noChangeArrowheads="1"/>
                </p:cNvSpPr>
                <p:nvPr/>
              </p:nvSpPr>
              <p:spPr bwMode="auto">
                <a:xfrm>
                  <a:off x="590550" y="2495550"/>
                  <a:ext cx="800100" cy="309851"/>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14:m>
                    <m:oMath xmlns:m="http://schemas.openxmlformats.org/officeDocument/2006/math">
                      <m:sSup>
                        <m:sSupPr>
                          <m:ctrlPr>
                            <a:rPr lang="en-NZ" sz="3200" i="1">
                              <a:solidFill>
                                <a:srgbClr val="FFFFF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NZ" sz="3200" i="1">
                              <a:solidFill>
                                <a:srgbClr val="FFFFFF"/>
                              </a:solidFill>
                              <a:effectLst/>
                              <a:latin typeface="Cambria Math" panose="02040503050406030204" pitchFamily="18" charset="0"/>
                              <a:ea typeface="Calibri" panose="020F0502020204030204" pitchFamily="34" charset="0"/>
                              <a:cs typeface="Times New Roman" panose="02020603050405020304" pitchFamily="18" charset="0"/>
                            </a:rPr>
                            <m:t>𝑉</m:t>
                          </m:r>
                        </m:e>
                        <m:sup>
                          <m:r>
                            <a:rPr lang="en-NZ" sz="3200" i="1">
                              <a:solidFill>
                                <a:srgbClr val="FFFFFF"/>
                              </a:solidFill>
                              <a:effectLst/>
                              <a:latin typeface="Cambria Math" panose="02040503050406030204" pitchFamily="18" charset="0"/>
                              <a:ea typeface="Calibri" panose="020F0502020204030204" pitchFamily="34" charset="0"/>
                              <a:cs typeface="Times New Roman" panose="02020603050405020304" pitchFamily="18" charset="0"/>
                            </a:rPr>
                            <m:t>𝑛𝑒𝑐𝑘</m:t>
                          </m:r>
                        </m:sup>
                      </m:sSup>
                    </m:oMath>
                  </a14:m>
                  <a:r>
                    <a:rPr lang="en-NZ" sz="1400" i="1"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4" name="Text Box 2"/>
                <p:cNvSpPr txBox="1">
                  <a:spLocks noRot="1" noChangeAspect="1" noMove="1" noResize="1" noEditPoints="1" noAdjustHandles="1" noChangeArrowheads="1" noChangeShapeType="1" noTextEdit="1"/>
                </p:cNvSpPr>
                <p:nvPr/>
              </p:nvSpPr>
              <p:spPr bwMode="auto">
                <a:xfrm>
                  <a:off x="590550" y="2495550"/>
                  <a:ext cx="800100" cy="309851"/>
                </a:xfrm>
                <a:prstGeom prst="rect">
                  <a:avLst/>
                </a:prstGeom>
                <a:blipFill>
                  <a:blip r:embed="rId6"/>
                  <a:stretch>
                    <a:fillRect/>
                  </a:stretch>
                </a:blipFill>
                <a:ln w="9525">
                  <a:noFill/>
                  <a:miter lim="800000"/>
                  <a:headEnd/>
                  <a:tailEnd/>
                </a:ln>
              </p:spPr>
              <p:txBody>
                <a:bodyPr/>
                <a:lstStyle/>
                <a:p>
                  <a:r>
                    <a:rPr lang="en-NZ">
                      <a:noFill/>
                    </a:rPr>
                    <a:t> </a:t>
                  </a:r>
                </a:p>
              </p:txBody>
            </p:sp>
          </mc:Fallback>
        </mc:AlternateContent>
        <p:sp>
          <p:nvSpPr>
            <p:cNvPr id="25" name="Text Box 2"/>
            <p:cNvSpPr txBox="1">
              <a:spLocks noChangeArrowheads="1"/>
            </p:cNvSpPr>
            <p:nvPr/>
          </p:nvSpPr>
          <p:spPr bwMode="auto">
            <a:xfrm>
              <a:off x="3248025" y="3781425"/>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C5-C7</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6" name="Straight Arrow Connector 25"/>
            <p:cNvCxnSpPr/>
            <p:nvPr/>
          </p:nvCxnSpPr>
          <p:spPr>
            <a:xfrm flipH="1" flipV="1">
              <a:off x="2917346" y="3638550"/>
              <a:ext cx="349730" cy="24765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2809875" y="1438275"/>
              <a:ext cx="2924174" cy="1627753"/>
              <a:chOff x="0" y="0"/>
              <a:chExt cx="2924174" cy="1627753"/>
            </a:xfrm>
          </p:grpSpPr>
          <p:sp>
            <p:nvSpPr>
              <p:cNvPr id="28" name="Text Box 2"/>
              <p:cNvSpPr txBox="1">
                <a:spLocks noChangeArrowheads="1"/>
              </p:cNvSpPr>
              <p:nvPr/>
            </p:nvSpPr>
            <p:spPr bwMode="auto">
              <a:xfrm>
                <a:off x="1921850" y="277755"/>
                <a:ext cx="1002324" cy="331334"/>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Mandible</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 Box 2"/>
              <p:cNvSpPr txBox="1">
                <a:spLocks noChangeArrowheads="1"/>
              </p:cNvSpPr>
              <p:nvPr/>
            </p:nvSpPr>
            <p:spPr bwMode="auto">
              <a:xfrm>
                <a:off x="1638300" y="1314450"/>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Hyoid</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 Box 2"/>
              <p:cNvSpPr txBox="1">
                <a:spLocks noChangeArrowheads="1"/>
              </p:cNvSpPr>
              <p:nvPr/>
            </p:nvSpPr>
            <p:spPr bwMode="auto">
              <a:xfrm>
                <a:off x="495300" y="0"/>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C1-C3</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 Box 2"/>
              <p:cNvSpPr txBox="1">
                <a:spLocks noChangeArrowheads="1"/>
              </p:cNvSpPr>
              <p:nvPr/>
            </p:nvSpPr>
            <p:spPr bwMode="auto">
              <a:xfrm>
                <a:off x="577938" y="529977"/>
                <a:ext cx="800100" cy="313303"/>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en-NZ" sz="32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C3-C5</a:t>
                </a:r>
                <a:endParaRPr lang="en-NZ" sz="32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2" name="Straight Arrow Connector 31"/>
              <p:cNvCxnSpPr/>
              <p:nvPr/>
            </p:nvCxnSpPr>
            <p:spPr>
              <a:xfrm flipH="1">
                <a:off x="0" y="152400"/>
                <a:ext cx="476250" cy="9525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57150" y="762000"/>
                <a:ext cx="561975" cy="523875"/>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1004802" y="1285875"/>
                <a:ext cx="652549" cy="142875"/>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 name="TextBox 4"/>
          <p:cNvSpPr txBox="1"/>
          <p:nvPr/>
        </p:nvSpPr>
        <p:spPr>
          <a:xfrm>
            <a:off x="864000" y="30725584"/>
            <a:ext cx="10620000" cy="2308324"/>
          </a:xfrm>
          <a:prstGeom prst="rect">
            <a:avLst/>
          </a:prstGeom>
          <a:solidFill>
            <a:schemeClr val="bg1"/>
          </a:solidFill>
        </p:spPr>
        <p:txBody>
          <a:bodyPr wrap="square" rtlCol="0">
            <a:spAutoFit/>
          </a:bodyPr>
          <a:lstStyle/>
          <a:p>
            <a:pPr algn="just"/>
            <a:r>
              <a:rPr lang="en-NZ" sz="3600" b="1" dirty="0" smtClean="0">
                <a:solidFill>
                  <a:schemeClr val="tx1"/>
                </a:solidFill>
                <a:latin typeface="Times New Roman" panose="02020603050405020304" pitchFamily="18" charset="0"/>
                <a:cs typeface="Times New Roman" panose="02020603050405020304" pitchFamily="18" charset="0"/>
              </a:rPr>
              <a:t>Fig 1</a:t>
            </a:r>
            <a:r>
              <a:rPr lang="en-NZ" sz="3600" dirty="0" smtClean="0">
                <a:solidFill>
                  <a:schemeClr val="tx1"/>
                </a:solidFill>
                <a:latin typeface="Times New Roman" panose="02020603050405020304" pitchFamily="18" charset="0"/>
                <a:cs typeface="Times New Roman" panose="02020603050405020304" pitchFamily="18" charset="0"/>
              </a:rPr>
              <a:t>: Definition of BA structures and neck volume </a:t>
            </a:r>
            <a:r>
              <a:rPr lang="en-NZ" sz="3600" i="1" dirty="0" err="1" smtClean="0">
                <a:solidFill>
                  <a:schemeClr val="tx1"/>
                </a:solidFill>
                <a:latin typeface="Times New Roman" panose="02020603050405020304" pitchFamily="18" charset="0"/>
                <a:cs typeface="Times New Roman" panose="02020603050405020304" pitchFamily="18" charset="0"/>
              </a:rPr>
              <a:t>V</a:t>
            </a:r>
            <a:r>
              <a:rPr lang="en-NZ" sz="3600" i="1" baseline="30000" dirty="0" err="1" smtClean="0">
                <a:solidFill>
                  <a:schemeClr val="tx1"/>
                </a:solidFill>
                <a:latin typeface="Times New Roman" panose="02020603050405020304" pitchFamily="18" charset="0"/>
                <a:cs typeface="Times New Roman" panose="02020603050405020304" pitchFamily="18" charset="0"/>
              </a:rPr>
              <a:t>neck</a:t>
            </a:r>
            <a:r>
              <a:rPr lang="en-NZ" sz="3600" dirty="0" smtClean="0">
                <a:solidFill>
                  <a:schemeClr val="tx1"/>
                </a:solidFill>
                <a:latin typeface="Times New Roman" panose="02020603050405020304" pitchFamily="18" charset="0"/>
                <a:cs typeface="Times New Roman" panose="02020603050405020304" pitchFamily="18" charset="0"/>
              </a:rPr>
              <a:t> in the central sagittal plane. The superior end of the occipital bone contour was defined as to just include the external occipital protuberance.</a:t>
            </a:r>
            <a:endParaRPr lang="en-NZ" sz="3600" dirty="0">
              <a:solidFill>
                <a:schemeClr val="tx1"/>
              </a:solidFill>
              <a:latin typeface="Times New Roman" panose="02020603050405020304" pitchFamily="18" charset="0"/>
              <a:cs typeface="Times New Roman" panose="02020603050405020304" pitchFamily="18" charset="0"/>
            </a:endParaRPr>
          </a:p>
        </p:txBody>
      </p:sp>
      <p:sp>
        <p:nvSpPr>
          <p:cNvPr id="153" name="Text Box 2"/>
          <p:cNvSpPr txBox="1">
            <a:spLocks noChangeArrowheads="1"/>
          </p:cNvSpPr>
          <p:nvPr/>
        </p:nvSpPr>
        <p:spPr bwMode="auto">
          <a:xfrm>
            <a:off x="22163832" y="21346279"/>
            <a:ext cx="1492250" cy="121475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endParaRPr lang="en-NZ" sz="4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154" name="Group 153"/>
          <p:cNvGrpSpPr/>
          <p:nvPr/>
        </p:nvGrpSpPr>
        <p:grpSpPr>
          <a:xfrm>
            <a:off x="11952000" y="18604706"/>
            <a:ext cx="20431264" cy="7529681"/>
            <a:chOff x="0" y="0"/>
            <a:chExt cx="9545416" cy="3730625"/>
          </a:xfrm>
        </p:grpSpPr>
        <p:grpSp>
          <p:nvGrpSpPr>
            <p:cNvPr id="155" name="Group 154"/>
            <p:cNvGrpSpPr/>
            <p:nvPr/>
          </p:nvGrpSpPr>
          <p:grpSpPr>
            <a:xfrm>
              <a:off x="0" y="0"/>
              <a:ext cx="9545416" cy="3730625"/>
              <a:chOff x="0" y="0"/>
              <a:chExt cx="9545416" cy="3730625"/>
            </a:xfrm>
          </p:grpSpPr>
          <p:grpSp>
            <p:nvGrpSpPr>
              <p:cNvPr id="175" name="Group 174"/>
              <p:cNvGrpSpPr/>
              <p:nvPr/>
            </p:nvGrpSpPr>
            <p:grpSpPr>
              <a:xfrm>
                <a:off x="0" y="0"/>
                <a:ext cx="9545416" cy="3730625"/>
                <a:chOff x="0" y="0"/>
                <a:chExt cx="9545416" cy="3730625"/>
              </a:xfrm>
            </p:grpSpPr>
            <p:sp>
              <p:nvSpPr>
                <p:cNvPr id="177" name="Rectangle 176"/>
                <p:cNvSpPr/>
                <p:nvPr/>
              </p:nvSpPr>
              <p:spPr>
                <a:xfrm>
                  <a:off x="0" y="0"/>
                  <a:ext cx="9191625" cy="3730625"/>
                </a:xfrm>
                <a:prstGeom prst="rect">
                  <a:avLst/>
                </a:prstGeom>
                <a:ln w="38100">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horz" wrap="none" lIns="91440" tIns="45720" rIns="91440" bIns="45720" numCol="1" spcCol="0" rtlCol="0" fromWordArt="0" anchor="ctr" anchorCtr="0" forceAA="0" compatLnSpc="1">
                  <a:prstTxWarp prst="textNoShape">
                    <a:avLst/>
                  </a:prstTxWarp>
                  <a:noAutofit/>
                </a:bodyPr>
                <a:lstStyle/>
                <a:p>
                  <a:endParaRPr lang="en-NZ"/>
                </a:p>
              </p:txBody>
            </p:sp>
            <p:grpSp>
              <p:nvGrpSpPr>
                <p:cNvPr id="178" name="Group 177"/>
                <p:cNvGrpSpPr/>
                <p:nvPr/>
              </p:nvGrpSpPr>
              <p:grpSpPr>
                <a:xfrm>
                  <a:off x="76200" y="39190"/>
                  <a:ext cx="9469216" cy="1941172"/>
                  <a:chOff x="0" y="-46535"/>
                  <a:chExt cx="9469216" cy="1941172"/>
                </a:xfrm>
              </p:grpSpPr>
              <p:grpSp>
                <p:nvGrpSpPr>
                  <p:cNvPr id="179" name="Group 178"/>
                  <p:cNvGrpSpPr/>
                  <p:nvPr/>
                </p:nvGrpSpPr>
                <p:grpSpPr>
                  <a:xfrm>
                    <a:off x="0" y="-46535"/>
                    <a:ext cx="9469216" cy="1941172"/>
                    <a:chOff x="0" y="-46535"/>
                    <a:chExt cx="9469216" cy="1941172"/>
                  </a:xfrm>
                </p:grpSpPr>
                <p:grpSp>
                  <p:nvGrpSpPr>
                    <p:cNvPr id="181" name="Group 180"/>
                    <p:cNvGrpSpPr/>
                    <p:nvPr/>
                  </p:nvGrpSpPr>
                  <p:grpSpPr>
                    <a:xfrm>
                      <a:off x="0" y="0"/>
                      <a:ext cx="9041130" cy="1894637"/>
                      <a:chOff x="0" y="0"/>
                      <a:chExt cx="9041130" cy="1894637"/>
                    </a:xfrm>
                  </p:grpSpPr>
                  <p:sp>
                    <p:nvSpPr>
                      <p:cNvPr id="183" name="Rectangle 182"/>
                      <p:cNvSpPr/>
                      <p:nvPr/>
                    </p:nvSpPr>
                    <p:spPr>
                      <a:xfrm>
                        <a:off x="0" y="0"/>
                        <a:ext cx="9041130" cy="1894637"/>
                      </a:xfrm>
                      <a:prstGeom prst="rect">
                        <a:avLst/>
                      </a:prstGeom>
                      <a:solidFill>
                        <a:schemeClr val="accent6">
                          <a:lumMod val="75000"/>
                          <a:alpha val="5000"/>
                        </a:schemeClr>
                      </a:solidFill>
                      <a:ln w="19050">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NZ"/>
                      </a:p>
                    </p:txBody>
                  </p:sp>
                  <p:grpSp>
                    <p:nvGrpSpPr>
                      <p:cNvPr id="184" name="Group 183"/>
                      <p:cNvGrpSpPr/>
                      <p:nvPr/>
                    </p:nvGrpSpPr>
                    <p:grpSpPr>
                      <a:xfrm>
                        <a:off x="66675" y="311555"/>
                        <a:ext cx="8909641" cy="1565982"/>
                        <a:chOff x="0" y="-2770"/>
                        <a:chExt cx="8909641" cy="1565982"/>
                      </a:xfrm>
                    </p:grpSpPr>
                    <p:cxnSp>
                      <p:nvCxnSpPr>
                        <p:cNvPr id="185" name="Straight Arrow Connector 184"/>
                        <p:cNvCxnSpPr/>
                        <p:nvPr/>
                      </p:nvCxnSpPr>
                      <p:spPr>
                        <a:xfrm>
                          <a:off x="1085850" y="1219200"/>
                          <a:ext cx="1594713" cy="0"/>
                        </a:xfrm>
                        <a:prstGeom prst="straightConnector1">
                          <a:avLst/>
                        </a:prstGeom>
                        <a:ln w="635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pic>
                      <p:nvPicPr>
                        <p:cNvPr id="186" name="Picture 185"/>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0" y="28575"/>
                          <a:ext cx="899795" cy="1259205"/>
                        </a:xfrm>
                        <a:prstGeom prst="rect">
                          <a:avLst/>
                        </a:prstGeom>
                      </p:spPr>
                    </p:pic>
                    <p:grpSp>
                      <p:nvGrpSpPr>
                        <p:cNvPr id="187" name="Group 186"/>
                        <p:cNvGrpSpPr/>
                        <p:nvPr/>
                      </p:nvGrpSpPr>
                      <p:grpSpPr>
                        <a:xfrm>
                          <a:off x="2895600" y="0"/>
                          <a:ext cx="1157603" cy="1485265"/>
                          <a:chOff x="0" y="0"/>
                          <a:chExt cx="1157818" cy="1486177"/>
                        </a:xfrm>
                      </p:grpSpPr>
                      <p:pic>
                        <p:nvPicPr>
                          <p:cNvPr id="203" name="Picture 202"/>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0"/>
                            <a:ext cx="899795" cy="1259840"/>
                          </a:xfrm>
                          <a:prstGeom prst="rect">
                            <a:avLst/>
                          </a:prstGeom>
                          <a:noFill/>
                          <a:ln>
                            <a:noFill/>
                          </a:ln>
                        </p:spPr>
                      </p:pic>
                      <p:pic>
                        <p:nvPicPr>
                          <p:cNvPr id="204" name="Picture 203"/>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901" y="45267"/>
                            <a:ext cx="899795" cy="1259840"/>
                          </a:xfrm>
                          <a:prstGeom prst="rect">
                            <a:avLst/>
                          </a:prstGeom>
                          <a:noFill/>
                          <a:ln>
                            <a:noFill/>
                          </a:ln>
                        </p:spPr>
                      </p:pic>
                      <p:pic>
                        <p:nvPicPr>
                          <p:cNvPr id="205" name="Picture 204"/>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1275" y="108642"/>
                            <a:ext cx="899795" cy="1259840"/>
                          </a:xfrm>
                          <a:prstGeom prst="rect">
                            <a:avLst/>
                          </a:prstGeom>
                          <a:noFill/>
                          <a:ln>
                            <a:noFill/>
                          </a:ln>
                        </p:spPr>
                      </p:pic>
                      <p:pic>
                        <p:nvPicPr>
                          <p:cNvPr id="206" name="Picture 205"/>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4649" y="167489"/>
                            <a:ext cx="899795" cy="1259840"/>
                          </a:xfrm>
                          <a:prstGeom prst="rect">
                            <a:avLst/>
                          </a:prstGeom>
                          <a:noFill/>
                          <a:ln>
                            <a:noFill/>
                          </a:ln>
                        </p:spPr>
                      </p:pic>
                      <p:pic>
                        <p:nvPicPr>
                          <p:cNvPr id="207" name="Picture 206"/>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8023" y="226337"/>
                            <a:ext cx="899795" cy="1259840"/>
                          </a:xfrm>
                          <a:prstGeom prst="rect">
                            <a:avLst/>
                          </a:prstGeom>
                          <a:noFill/>
                          <a:ln>
                            <a:noFill/>
                          </a:ln>
                        </p:spPr>
                      </p:pic>
                    </p:grpSp>
                    <p:grpSp>
                      <p:nvGrpSpPr>
                        <p:cNvPr id="188" name="Group 187"/>
                        <p:cNvGrpSpPr/>
                        <p:nvPr/>
                      </p:nvGrpSpPr>
                      <p:grpSpPr>
                        <a:xfrm>
                          <a:off x="1400175" y="285750"/>
                          <a:ext cx="920116" cy="784860"/>
                          <a:chOff x="0" y="0"/>
                          <a:chExt cx="920623" cy="785419"/>
                        </a:xfrm>
                      </p:grpSpPr>
                      <p:pic>
                        <p:nvPicPr>
                          <p:cNvPr id="198" name="Picture 19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9455" cy="554990"/>
                          </a:xfrm>
                          <a:prstGeom prst="rect">
                            <a:avLst/>
                          </a:prstGeom>
                        </p:spPr>
                      </p:pic>
                      <p:pic>
                        <p:nvPicPr>
                          <p:cNvPr id="199" name="Picture 19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233" y="40234"/>
                            <a:ext cx="719455" cy="554990"/>
                          </a:xfrm>
                          <a:prstGeom prst="rect">
                            <a:avLst/>
                          </a:prstGeom>
                        </p:spPr>
                      </p:pic>
                      <p:pic>
                        <p:nvPicPr>
                          <p:cNvPr id="200" name="Picture 19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782" y="102413"/>
                            <a:ext cx="719455" cy="554990"/>
                          </a:xfrm>
                          <a:prstGeom prst="rect">
                            <a:avLst/>
                          </a:prstGeom>
                        </p:spPr>
                      </p:pic>
                      <p:pic>
                        <p:nvPicPr>
                          <p:cNvPr id="201" name="Picture 20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1673" y="164592"/>
                            <a:ext cx="719455" cy="554990"/>
                          </a:xfrm>
                          <a:prstGeom prst="rect">
                            <a:avLst/>
                          </a:prstGeom>
                        </p:spPr>
                      </p:pic>
                      <p:pic>
                        <p:nvPicPr>
                          <p:cNvPr id="202" name="Picture 20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1168" y="230429"/>
                            <a:ext cx="719455" cy="554990"/>
                          </a:xfrm>
                          <a:prstGeom prst="rect">
                            <a:avLst/>
                          </a:prstGeom>
                        </p:spPr>
                      </p:pic>
                    </p:grpSp>
                    <p:grpSp>
                      <p:nvGrpSpPr>
                        <p:cNvPr id="189" name="Group 188"/>
                        <p:cNvGrpSpPr/>
                        <p:nvPr/>
                      </p:nvGrpSpPr>
                      <p:grpSpPr>
                        <a:xfrm>
                          <a:off x="4495800" y="304800"/>
                          <a:ext cx="981198" cy="805733"/>
                          <a:chOff x="0" y="0"/>
                          <a:chExt cx="981198" cy="805900"/>
                        </a:xfrm>
                      </p:grpSpPr>
                      <p:pic>
                        <p:nvPicPr>
                          <p:cNvPr id="193" name="Picture 192"/>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0" y="0"/>
                            <a:ext cx="719455" cy="554355"/>
                          </a:xfrm>
                          <a:prstGeom prst="rect">
                            <a:avLst/>
                          </a:prstGeom>
                        </p:spPr>
                      </p:pic>
                      <p:pic>
                        <p:nvPicPr>
                          <p:cNvPr id="194" name="Picture 19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47589" y="54388"/>
                            <a:ext cx="719455" cy="554355"/>
                          </a:xfrm>
                          <a:prstGeom prst="rect">
                            <a:avLst/>
                          </a:prstGeom>
                        </p:spPr>
                      </p:pic>
                      <p:pic>
                        <p:nvPicPr>
                          <p:cNvPr id="195" name="Picture 194"/>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115575" y="122373"/>
                            <a:ext cx="719455" cy="554355"/>
                          </a:xfrm>
                          <a:prstGeom prst="rect">
                            <a:avLst/>
                          </a:prstGeom>
                        </p:spPr>
                      </p:pic>
                      <p:pic>
                        <p:nvPicPr>
                          <p:cNvPr id="196" name="Picture 195"/>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180160" y="186959"/>
                            <a:ext cx="719455" cy="554355"/>
                          </a:xfrm>
                          <a:prstGeom prst="rect">
                            <a:avLst/>
                          </a:prstGeom>
                        </p:spPr>
                      </p:pic>
                      <p:pic>
                        <p:nvPicPr>
                          <p:cNvPr id="197" name="Picture 196"/>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261743" y="251545"/>
                            <a:ext cx="719455" cy="554355"/>
                          </a:xfrm>
                          <a:prstGeom prst="rect">
                            <a:avLst/>
                          </a:prstGeom>
                        </p:spPr>
                      </p:pic>
                    </p:grpSp>
                    <mc:AlternateContent xmlns:mc="http://schemas.openxmlformats.org/markup-compatibility/2006" xmlns:a14="http://schemas.microsoft.com/office/drawing/2010/main">
                      <mc:Choice Requires="a14">
                        <p:sp>
                          <p:nvSpPr>
                            <p:cNvPr id="190" name="Text Box 2"/>
                            <p:cNvSpPr txBox="1">
                              <a:spLocks noChangeArrowheads="1"/>
                            </p:cNvSpPr>
                            <p:nvPr/>
                          </p:nvSpPr>
                          <p:spPr bwMode="auto">
                            <a:xfrm>
                              <a:off x="5596043" y="668602"/>
                              <a:ext cx="1654410" cy="38364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acc>
                                      <m:accPr>
                                        <m:chr m:val="̅"/>
                                        <m:ctrlPr>
                                          <a:rPr lang="en-NZ" sz="36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5</m:t>
                                            </m:r>
                                          </m:sub>
                                        </m:sSub>
                                      </m:e>
                                    </m:acc>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0</m:t>
                                        </m:r>
                                      </m:sub>
                                    </m:sSub>
                                  </m:oMath>
                                </m:oMathPara>
                              </a14:m>
                              <a:endParaRPr lang="en-NZ"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Z"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1100" dirty="0">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90" name="Text Box 2"/>
                            <p:cNvSpPr txBox="1">
                              <a:spLocks noRot="1" noChangeAspect="1" noMove="1" noResize="1" noEditPoints="1" noAdjustHandles="1" noChangeArrowheads="1" noChangeShapeType="1" noTextEdit="1"/>
                            </p:cNvSpPr>
                            <p:nvPr/>
                          </p:nvSpPr>
                          <p:spPr bwMode="auto">
                            <a:xfrm>
                              <a:off x="5596043" y="668602"/>
                              <a:ext cx="1654410" cy="383642"/>
                            </a:xfrm>
                            <a:prstGeom prst="rect">
                              <a:avLst/>
                            </a:prstGeom>
                            <a:blipFill>
                              <a:blip r:embed="rId11"/>
                              <a:stretch>
                                <a:fillRect/>
                              </a:stretch>
                            </a:blipFill>
                            <a:ln w="9525">
                              <a:noFill/>
                              <a:miter lim="800000"/>
                              <a:headEnd/>
                              <a:tailEnd/>
                            </a:ln>
                          </p:spPr>
                          <p:txBody>
                            <a:bodyPr/>
                            <a:lstStyle/>
                            <a:p>
                              <a:r>
                                <a:rPr lang="en-NZ">
                                  <a:noFill/>
                                </a:rPr>
                                <a:t> </a:t>
                              </a:r>
                            </a:p>
                          </p:txBody>
                        </p:sp>
                      </mc:Fallback>
                    </mc:AlternateContent>
                    <p:sp>
                      <p:nvSpPr>
                        <p:cNvPr id="191" name="Text Box 2"/>
                        <p:cNvSpPr txBox="1">
                          <a:spLocks noChangeArrowheads="1"/>
                        </p:cNvSpPr>
                        <p:nvPr/>
                      </p:nvSpPr>
                      <p:spPr bwMode="auto">
                        <a:xfrm>
                          <a:off x="5753100" y="1238250"/>
                          <a:ext cx="460375" cy="324962"/>
                        </a:xfrm>
                        <a:prstGeom prst="rect">
                          <a:avLst/>
                        </a:prstGeom>
                        <a:no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NZ" sz="3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2" name="Text Box 2"/>
                            <p:cNvSpPr txBox="1">
                              <a:spLocks noChangeArrowheads="1"/>
                            </p:cNvSpPr>
                            <p:nvPr/>
                          </p:nvSpPr>
                          <p:spPr bwMode="auto">
                            <a:xfrm>
                              <a:off x="7417391" y="-2770"/>
                              <a:ext cx="1492250" cy="121489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0</m:t>
                                            </m:r>
                                          </m:sub>
                                        </m:sSub>
                                      </m:e>
                                    </m:d>
                                  </m:oMath>
                                </m:oMathPara>
                              </a14:m>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sub>
                                        </m:sSub>
                                      </m:e>
                                    </m:d>
                                  </m:oMath>
                                </m:oMathPara>
                              </a14:m>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NZ" sz="3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5</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4</m:t>
                                            </m:r>
                                          </m:sub>
                                        </m:sSub>
                                      </m:e>
                                    </m:d>
                                  </m:oMath>
                                </m:oMathPara>
                              </a14:m>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NZ" sz="3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Z" sz="3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Z" sz="3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p:txBody>
                        </p:sp>
                      </mc:Choice>
                      <mc:Fallback xmlns="">
                        <p:sp>
                          <p:nvSpPr>
                            <p:cNvPr id="192" name="Text Box 2"/>
                            <p:cNvSpPr txBox="1">
                              <a:spLocks noRot="1" noChangeAspect="1" noMove="1" noResize="1" noEditPoints="1" noAdjustHandles="1" noChangeArrowheads="1" noChangeShapeType="1" noTextEdit="1"/>
                            </p:cNvSpPr>
                            <p:nvPr/>
                          </p:nvSpPr>
                          <p:spPr bwMode="auto">
                            <a:xfrm>
                              <a:off x="7417391" y="-2770"/>
                              <a:ext cx="1492250" cy="1214896"/>
                            </a:xfrm>
                            <a:prstGeom prst="rect">
                              <a:avLst/>
                            </a:prstGeom>
                            <a:blipFill>
                              <a:blip r:embed="rId12"/>
                              <a:stretch>
                                <a:fillRect b="-8189"/>
                              </a:stretch>
                            </a:blipFill>
                            <a:ln w="9525">
                              <a:noFill/>
                              <a:miter lim="800000"/>
                              <a:headEnd/>
                              <a:tailEnd/>
                            </a:ln>
                          </p:spPr>
                          <p:txBody>
                            <a:bodyPr/>
                            <a:lstStyle/>
                            <a:p>
                              <a:r>
                                <a:rPr lang="en-NZ">
                                  <a:noFill/>
                                </a:rPr>
                                <a:t> </a:t>
                              </a:r>
                            </a:p>
                          </p:txBody>
                        </p:sp>
                      </mc:Fallback>
                    </mc:AlternateContent>
                  </p:grpSp>
                </p:grpSp>
                <p:sp>
                  <p:nvSpPr>
                    <p:cNvPr id="182" name="Text Box 2"/>
                    <p:cNvSpPr txBox="1">
                      <a:spLocks noChangeArrowheads="1"/>
                    </p:cNvSpPr>
                    <p:nvPr/>
                  </p:nvSpPr>
                  <p:spPr bwMode="auto">
                    <a:xfrm>
                      <a:off x="2807893" y="-46535"/>
                      <a:ext cx="6661323" cy="27095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NZ" sz="4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Conducted </a:t>
                      </a:r>
                      <a:r>
                        <a:rPr lang="en-NZ" sz="40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for </a:t>
                      </a:r>
                      <a:r>
                        <a:rPr lang="en-NZ" sz="4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treatment </a:t>
                      </a:r>
                      <a:r>
                        <a:rPr lang="en-NZ" sz="40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week 1</a:t>
                      </a:r>
                      <a:endParaRPr lang="en-NZ"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180" name="Straight Arrow Connector 179"/>
                  <p:cNvCxnSpPr/>
                  <p:nvPr/>
                </p:nvCxnSpPr>
                <p:spPr>
                  <a:xfrm>
                    <a:off x="4267200" y="1552575"/>
                    <a:ext cx="3093847" cy="0"/>
                  </a:xfrm>
                  <a:prstGeom prst="straightConnector1">
                    <a:avLst/>
                  </a:prstGeom>
                  <a:ln w="635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176" name="Text Box 2"/>
              <p:cNvSpPr txBox="1">
                <a:spLocks noChangeArrowheads="1"/>
              </p:cNvSpPr>
              <p:nvPr/>
            </p:nvSpPr>
            <p:spPr bwMode="auto">
              <a:xfrm>
                <a:off x="1876425" y="1638300"/>
                <a:ext cx="460375" cy="339449"/>
              </a:xfrm>
              <a:prstGeom prst="rect">
                <a:avLst/>
              </a:prstGeom>
              <a:no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NZ" sz="3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NZ" sz="3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NZ" sz="3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56" name="Group 155"/>
            <p:cNvGrpSpPr/>
            <p:nvPr/>
          </p:nvGrpSpPr>
          <p:grpSpPr>
            <a:xfrm>
              <a:off x="66675" y="1983390"/>
              <a:ext cx="9073949" cy="1713422"/>
              <a:chOff x="0" y="-74010"/>
              <a:chExt cx="9073949" cy="1713422"/>
            </a:xfrm>
          </p:grpSpPr>
          <p:grpSp>
            <p:nvGrpSpPr>
              <p:cNvPr id="157" name="Group 156"/>
              <p:cNvGrpSpPr/>
              <p:nvPr/>
            </p:nvGrpSpPr>
            <p:grpSpPr>
              <a:xfrm>
                <a:off x="0" y="-74010"/>
                <a:ext cx="9041130" cy="1687946"/>
                <a:chOff x="0" y="-74010"/>
                <a:chExt cx="9041130" cy="1687946"/>
              </a:xfrm>
            </p:grpSpPr>
            <p:grpSp>
              <p:nvGrpSpPr>
                <p:cNvPr id="161" name="Group 160"/>
                <p:cNvGrpSpPr/>
                <p:nvPr/>
              </p:nvGrpSpPr>
              <p:grpSpPr>
                <a:xfrm>
                  <a:off x="0" y="-74010"/>
                  <a:ext cx="9041130" cy="1687946"/>
                  <a:chOff x="0" y="-74010"/>
                  <a:chExt cx="9041130" cy="1687946"/>
                </a:xfrm>
              </p:grpSpPr>
              <p:grpSp>
                <p:nvGrpSpPr>
                  <p:cNvPr id="167" name="Group 166"/>
                  <p:cNvGrpSpPr/>
                  <p:nvPr/>
                </p:nvGrpSpPr>
                <p:grpSpPr>
                  <a:xfrm>
                    <a:off x="0" y="-27382"/>
                    <a:ext cx="9041130" cy="1641318"/>
                    <a:chOff x="0" y="-27382"/>
                    <a:chExt cx="9041130" cy="1641318"/>
                  </a:xfrm>
                </p:grpSpPr>
                <p:sp>
                  <p:nvSpPr>
                    <p:cNvPr id="169" name="Rectangle 168"/>
                    <p:cNvSpPr/>
                    <p:nvPr/>
                  </p:nvSpPr>
                  <p:spPr>
                    <a:xfrm>
                      <a:off x="0" y="-27382"/>
                      <a:ext cx="9041130" cy="1641318"/>
                    </a:xfrm>
                    <a:prstGeom prst="rect">
                      <a:avLst/>
                    </a:prstGeom>
                    <a:solidFill>
                      <a:srgbClr val="C00000">
                        <a:alpha val="5000"/>
                      </a:srgbClr>
                    </a:solidFill>
                    <a:ln w="19050">
                      <a:solidFill>
                        <a:srgbClr val="C00000"/>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NZ"/>
                    </a:p>
                  </p:txBody>
                </p:sp>
                <p:grpSp>
                  <p:nvGrpSpPr>
                    <p:cNvPr id="170" name="Group 169"/>
                    <p:cNvGrpSpPr/>
                    <p:nvPr/>
                  </p:nvGrpSpPr>
                  <p:grpSpPr>
                    <a:xfrm>
                      <a:off x="76200" y="266700"/>
                      <a:ext cx="5240249" cy="1259205"/>
                      <a:chOff x="0" y="0"/>
                      <a:chExt cx="5240249" cy="1259205"/>
                    </a:xfrm>
                  </p:grpSpPr>
                  <p:pic>
                    <p:nvPicPr>
                      <p:cNvPr id="171" name="Picture 170"/>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28493" y="0"/>
                        <a:ext cx="899795" cy="1259205"/>
                      </a:xfrm>
                      <a:prstGeom prst="rect">
                        <a:avLst/>
                      </a:prstGeom>
                      <a:noFill/>
                      <a:ln>
                        <a:noFill/>
                      </a:ln>
                    </p:spPr>
                  </p:pic>
                  <p:pic>
                    <p:nvPicPr>
                      <p:cNvPr id="172" name="Picture 17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5725" y="321868"/>
                        <a:ext cx="719455" cy="553720"/>
                      </a:xfrm>
                      <a:prstGeom prst="rect">
                        <a:avLst/>
                      </a:prstGeom>
                    </p:spPr>
                  </p:pic>
                  <p:pic>
                    <p:nvPicPr>
                      <p:cNvPr id="173" name="Picture 172"/>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0" y="0"/>
                        <a:ext cx="899795" cy="1259205"/>
                      </a:xfrm>
                      <a:prstGeom prst="rect">
                        <a:avLst/>
                      </a:prstGeom>
                    </p:spPr>
                  </p:pic>
                  <p:pic>
                    <p:nvPicPr>
                      <p:cNvPr id="174" name="Picture 17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4520794" y="321868"/>
                        <a:ext cx="719455" cy="553720"/>
                      </a:xfrm>
                      <a:prstGeom prst="rect">
                        <a:avLst/>
                      </a:prstGeom>
                    </p:spPr>
                  </p:pic>
                </p:grpSp>
              </p:grpSp>
              <p:sp>
                <p:nvSpPr>
                  <p:cNvPr id="168" name="Text Box 2"/>
                  <p:cNvSpPr txBox="1">
                    <a:spLocks noChangeArrowheads="1"/>
                  </p:cNvSpPr>
                  <p:nvPr/>
                </p:nvSpPr>
                <p:spPr bwMode="auto">
                  <a:xfrm>
                    <a:off x="1835904" y="-74010"/>
                    <a:ext cx="6103536" cy="36917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NZ" sz="4000" b="1" dirty="0" smtClea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Trend monitoring from the </a:t>
                    </a:r>
                    <a:r>
                      <a:rPr lang="en-NZ" sz="4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start of treatment week 2</a:t>
                    </a:r>
                    <a:r>
                      <a:rPr lang="en-NZ" sz="4000" b="1" dirty="0">
                        <a:solidFill>
                          <a:srgbClr val="2F5496"/>
                        </a:solidFill>
                        <a:effectLst/>
                        <a:latin typeface="Times New Roman" panose="02020603050405020304" pitchFamily="18" charset="0"/>
                        <a:ea typeface="Calibri" panose="020F0502020204030204" pitchFamily="34" charset="0"/>
                        <a:cs typeface="Times New Roman" panose="02020603050405020304" pitchFamily="18" charset="0"/>
                      </a:rPr>
                      <a:t/>
                    </a:r>
                    <a:br>
                      <a:rPr lang="en-NZ" sz="4000" b="1" dirty="0">
                        <a:solidFill>
                          <a:srgbClr val="2F5496"/>
                        </a:solidFill>
                        <a:effectLst/>
                        <a:latin typeface="Times New Roman" panose="02020603050405020304" pitchFamily="18" charset="0"/>
                        <a:ea typeface="Calibri" panose="020F0502020204030204" pitchFamily="34" charset="0"/>
                        <a:cs typeface="Times New Roman" panose="02020603050405020304" pitchFamily="18" charset="0"/>
                      </a:rPr>
                    </a:br>
                    <a:r>
                      <a:rPr lang="en-NZ" sz="4000" b="1" dirty="0">
                        <a:solidFill>
                          <a:srgbClr val="2F549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NZ"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NZ" sz="1100" dirty="0">
                        <a:solidFill>
                          <a:srgbClr val="5B9BD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NZ"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62" name="Group 161"/>
                <p:cNvGrpSpPr/>
                <p:nvPr/>
              </p:nvGrpSpPr>
              <p:grpSpPr>
                <a:xfrm>
                  <a:off x="1152525" y="771525"/>
                  <a:ext cx="6123279" cy="834749"/>
                  <a:chOff x="0" y="0"/>
                  <a:chExt cx="6123279" cy="834749"/>
                </a:xfrm>
              </p:grpSpPr>
              <mc:AlternateContent xmlns:mc="http://schemas.openxmlformats.org/markup-compatibility/2006" xmlns:a14="http://schemas.microsoft.com/office/drawing/2010/main">
                <mc:Choice Requires="a14">
                  <p:sp>
                    <p:nvSpPr>
                      <p:cNvPr id="163" name="Text Box 2"/>
                      <p:cNvSpPr txBox="1">
                        <a:spLocks noChangeArrowheads="1"/>
                      </p:cNvSpPr>
                      <p:nvPr/>
                    </p:nvSpPr>
                    <p:spPr bwMode="auto">
                      <a:xfrm>
                        <a:off x="4572000" y="0"/>
                        <a:ext cx="1148486" cy="42418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6</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𝑓</m:t>
                                  </m:r>
                                </m:sub>
                              </m:sSub>
                            </m:oMath>
                          </m:oMathPara>
                        </a14:m>
                        <a:endParaRPr lang="en-NZ" sz="3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NZ"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NZ"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NZ"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NZ"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NZ"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mc:Choice>
                <mc:Fallback xmlns="">
                  <p:sp>
                    <p:nvSpPr>
                      <p:cNvPr id="163" name="Text Box 2"/>
                      <p:cNvSpPr txBox="1">
                        <a:spLocks noRot="1" noChangeAspect="1" noMove="1" noResize="1" noEditPoints="1" noAdjustHandles="1" noChangeArrowheads="1" noChangeShapeType="1" noTextEdit="1"/>
                      </p:cNvSpPr>
                      <p:nvPr/>
                    </p:nvSpPr>
                    <p:spPr bwMode="auto">
                      <a:xfrm>
                        <a:off x="4572000" y="0"/>
                        <a:ext cx="1148486" cy="424180"/>
                      </a:xfrm>
                      <a:prstGeom prst="rect">
                        <a:avLst/>
                      </a:prstGeom>
                      <a:blipFill>
                        <a:blip r:embed="rId13"/>
                        <a:stretch>
                          <a:fillRect/>
                        </a:stretch>
                      </a:blipFill>
                      <a:ln w="9525">
                        <a:noFill/>
                        <a:miter lim="800000"/>
                        <a:headEnd/>
                        <a:tailEnd/>
                      </a:ln>
                    </p:spPr>
                    <p:txBody>
                      <a:bodyPr/>
                      <a:lstStyle/>
                      <a:p>
                        <a:r>
                          <a:rPr lang="en-NZ">
                            <a:noFill/>
                          </a:rPr>
                          <a:t> </a:t>
                        </a:r>
                      </a:p>
                    </p:txBody>
                  </p:sp>
                </mc:Fallback>
              </mc:AlternateContent>
              <p:cxnSp>
                <p:nvCxnSpPr>
                  <p:cNvPr id="164" name="Straight Arrow Connector 163"/>
                  <p:cNvCxnSpPr/>
                  <p:nvPr/>
                </p:nvCxnSpPr>
                <p:spPr>
                  <a:xfrm>
                    <a:off x="0" y="504825"/>
                    <a:ext cx="1594485" cy="0"/>
                  </a:xfrm>
                  <a:prstGeom prst="straightConnector1">
                    <a:avLst/>
                  </a:prstGeom>
                  <a:ln w="635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65" name="Text Box 2"/>
                  <p:cNvSpPr txBox="1">
                    <a:spLocks noChangeArrowheads="1"/>
                  </p:cNvSpPr>
                  <p:nvPr/>
                </p:nvSpPr>
                <p:spPr bwMode="auto">
                  <a:xfrm>
                    <a:off x="666750" y="495300"/>
                    <a:ext cx="460375" cy="339449"/>
                  </a:xfrm>
                  <a:prstGeom prst="rect">
                    <a:avLst/>
                  </a:prstGeom>
                  <a:no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NZ" sz="3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66" name="Straight Arrow Connector 165"/>
                  <p:cNvCxnSpPr/>
                  <p:nvPr/>
                </p:nvCxnSpPr>
                <p:spPr>
                  <a:xfrm flipV="1">
                    <a:off x="3028950" y="523875"/>
                    <a:ext cx="3094329" cy="7316"/>
                  </a:xfrm>
                  <a:prstGeom prst="straightConnector1">
                    <a:avLst/>
                  </a:prstGeom>
                  <a:ln w="63500">
                    <a:solidFill>
                      <a:srgbClr val="C00000"/>
                    </a:solidFill>
                    <a:tailEnd type="triangle"/>
                  </a:ln>
                </p:spPr>
                <p:style>
                  <a:lnRef idx="1">
                    <a:schemeClr val="dk1"/>
                  </a:lnRef>
                  <a:fillRef idx="0">
                    <a:schemeClr val="dk1"/>
                  </a:fillRef>
                  <a:effectRef idx="0">
                    <a:schemeClr val="dk1"/>
                  </a:effectRef>
                  <a:fontRef idx="minor">
                    <a:schemeClr val="tx1"/>
                  </a:fontRef>
                </p:style>
              </p:cxnSp>
            </p:grpSp>
          </p:grpSp>
          <p:grpSp>
            <p:nvGrpSpPr>
              <p:cNvPr id="158" name="Group 157"/>
              <p:cNvGrpSpPr/>
              <p:nvPr/>
            </p:nvGrpSpPr>
            <p:grpSpPr>
              <a:xfrm>
                <a:off x="5991225" y="299181"/>
                <a:ext cx="3082724" cy="1340231"/>
                <a:chOff x="0" y="-205644"/>
                <a:chExt cx="3082724" cy="1340231"/>
              </a:xfrm>
            </p:grpSpPr>
            <mc:AlternateContent xmlns:mc="http://schemas.openxmlformats.org/markup-compatibility/2006" xmlns:a14="http://schemas.microsoft.com/office/drawing/2010/main">
              <mc:Choice Requires="a14">
                <p:sp>
                  <p:nvSpPr>
                    <p:cNvPr id="159" name="Text Box 2"/>
                    <p:cNvSpPr txBox="1">
                      <a:spLocks noChangeArrowheads="1"/>
                    </p:cNvSpPr>
                    <p:nvPr/>
                  </p:nvSpPr>
                  <p:spPr bwMode="auto">
                    <a:xfrm>
                      <a:off x="1355696" y="-205644"/>
                      <a:ext cx="1727028" cy="100353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6</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6</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5</m:t>
                                    </m:r>
                                  </m:sub>
                                </m:sSub>
                              </m:e>
                            </m:d>
                          </m:oMath>
                        </m:oMathPara>
                      </a14:m>
                      <a:endParaRPr lang="en-NZ" sz="3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NZ" sz="3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NZ" sz="3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𝑓</m:t>
                                </m:r>
                              </m:sub>
                            </m:sSub>
                            <m: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NZ" sz="36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sub>
                                </m:s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𝐸</m:t>
                                    </m:r>
                                  </m:e>
                                  <m:sub>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r>
                                      <a:rPr lang="en-NZ" sz="36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sub>
                                </m:sSub>
                              </m:e>
                            </m:d>
                          </m:oMath>
                        </m:oMathPara>
                      </a14:m>
                      <a:endParaRPr lang="en-NZ" sz="3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NZ" sz="3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NZ" sz="3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159" name="Text Box 2"/>
                    <p:cNvSpPr txBox="1">
                      <a:spLocks noRot="1" noChangeAspect="1" noMove="1" noResize="1" noEditPoints="1" noAdjustHandles="1" noChangeArrowheads="1" noChangeShapeType="1" noTextEdit="1"/>
                    </p:cNvSpPr>
                    <p:nvPr/>
                  </p:nvSpPr>
                  <p:spPr bwMode="auto">
                    <a:xfrm>
                      <a:off x="1355696" y="-205644"/>
                      <a:ext cx="1727028" cy="1003535"/>
                    </a:xfrm>
                    <a:prstGeom prst="rect">
                      <a:avLst/>
                    </a:prstGeom>
                    <a:blipFill>
                      <a:blip r:embed="rId14"/>
                      <a:stretch>
                        <a:fillRect b="-3313"/>
                      </a:stretch>
                    </a:blipFill>
                    <a:ln w="9525">
                      <a:noFill/>
                      <a:miter lim="800000"/>
                      <a:headEnd/>
                      <a:tailEnd/>
                    </a:ln>
                  </p:spPr>
                  <p:txBody>
                    <a:bodyPr/>
                    <a:lstStyle/>
                    <a:p>
                      <a:r>
                        <a:rPr lang="en-NZ">
                          <a:noFill/>
                        </a:rPr>
                        <a:t> </a:t>
                      </a:r>
                    </a:p>
                  </p:txBody>
                </p:sp>
              </mc:Fallback>
            </mc:AlternateContent>
            <p:sp>
              <p:nvSpPr>
                <p:cNvPr id="160" name="Text Box 2"/>
                <p:cNvSpPr txBox="1">
                  <a:spLocks noChangeArrowheads="1"/>
                </p:cNvSpPr>
                <p:nvPr/>
              </p:nvSpPr>
              <p:spPr bwMode="auto">
                <a:xfrm>
                  <a:off x="0" y="809625"/>
                  <a:ext cx="460375" cy="324962"/>
                </a:xfrm>
                <a:prstGeom prst="rect">
                  <a:avLst/>
                </a:prstGeom>
                <a:no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NZ" sz="3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
                  </a:r>
                  <a:endParaRPr lang="en-NZ"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sp>
        <p:nvSpPr>
          <p:cNvPr id="208" name="TextBox 207"/>
          <p:cNvSpPr txBox="1"/>
          <p:nvPr/>
        </p:nvSpPr>
        <p:spPr>
          <a:xfrm>
            <a:off x="11952000" y="26298483"/>
            <a:ext cx="19674000" cy="3493264"/>
          </a:xfrm>
          <a:prstGeom prst="rect">
            <a:avLst/>
          </a:prstGeom>
          <a:solidFill>
            <a:schemeClr val="bg1"/>
          </a:solidFill>
        </p:spPr>
        <p:txBody>
          <a:bodyPr wrap="square" rtlCol="0">
            <a:spAutoFit/>
          </a:bodyPr>
          <a:lstStyle/>
          <a:p>
            <a:pPr algn="just"/>
            <a:r>
              <a:rPr lang="en-NZ" sz="3600" b="1" dirty="0" smtClean="0">
                <a:solidFill>
                  <a:schemeClr val="tx1"/>
                </a:solidFill>
                <a:latin typeface="Times New Roman" panose="02020603050405020304" pitchFamily="18" charset="0"/>
                <a:cs typeface="Times New Roman" panose="02020603050405020304" pitchFamily="18" charset="0"/>
              </a:rPr>
              <a:t>Fig 2</a:t>
            </a:r>
            <a:r>
              <a:rPr lang="en-NZ" sz="3600" dirty="0" smtClean="0">
                <a:solidFill>
                  <a:schemeClr val="tx1"/>
                </a:solidFill>
                <a:latin typeface="Times New Roman" panose="02020603050405020304" pitchFamily="18" charset="0"/>
                <a:cs typeface="Times New Roman" panose="02020603050405020304" pitchFamily="18" charset="0"/>
              </a:rPr>
              <a:t>: Workflow detailing the EWMA statistics monitoring procedure based on DIR. (a) The pCT is deformed to match the anatomical configurations of each CBCT of treatment week 1; (b) Deformed pCT contours propagated to the CBCTs are used to calculate metrics </a:t>
            </a:r>
            <a:r>
              <a:rPr lang="en-NZ" sz="3600" dirty="0" err="1" smtClean="0">
                <a:solidFill>
                  <a:schemeClr val="tx1"/>
                </a:solidFill>
                <a:latin typeface="Times New Roman" panose="02020603050405020304" pitchFamily="18" charset="0"/>
                <a:cs typeface="Times New Roman" panose="02020603050405020304" pitchFamily="18" charset="0"/>
              </a:rPr>
              <a:t>X</a:t>
            </a:r>
            <a:r>
              <a:rPr lang="en-NZ" sz="3600" baseline="-25000" dirty="0" err="1" smtClean="0">
                <a:solidFill>
                  <a:schemeClr val="tx1"/>
                </a:solidFill>
                <a:latin typeface="Times New Roman" panose="02020603050405020304" pitchFamily="18" charset="0"/>
                <a:cs typeface="Times New Roman" panose="02020603050405020304" pitchFamily="18" charset="0"/>
              </a:rPr>
              <a:t>f</a:t>
            </a:r>
            <a:r>
              <a:rPr lang="en-NZ" sz="3600" dirty="0" smtClean="0">
                <a:solidFill>
                  <a:schemeClr val="tx1"/>
                </a:solidFill>
                <a:latin typeface="Times New Roman" panose="02020603050405020304" pitchFamily="18" charset="0"/>
                <a:cs typeface="Times New Roman" panose="02020603050405020304" pitchFamily="18" charset="0"/>
              </a:rPr>
              <a:t> for fractions 1-5. The average metric is defined as E</a:t>
            </a:r>
            <a:r>
              <a:rPr lang="en-NZ" sz="3600" baseline="-25000" dirty="0" smtClean="0">
                <a:solidFill>
                  <a:schemeClr val="tx1"/>
                </a:solidFill>
                <a:latin typeface="Times New Roman" panose="02020603050405020304" pitchFamily="18" charset="0"/>
                <a:cs typeface="Times New Roman" panose="02020603050405020304" pitchFamily="18" charset="0"/>
              </a:rPr>
              <a:t>0</a:t>
            </a:r>
            <a:r>
              <a:rPr lang="en-NZ" sz="3600" dirty="0" smtClean="0">
                <a:solidFill>
                  <a:schemeClr val="tx1"/>
                </a:solidFill>
                <a:latin typeface="Times New Roman" panose="02020603050405020304" pitchFamily="18" charset="0"/>
                <a:cs typeface="Times New Roman" panose="02020603050405020304" pitchFamily="18" charset="0"/>
              </a:rPr>
              <a:t> and used to calculate the EWMA statistics E</a:t>
            </a:r>
            <a:r>
              <a:rPr lang="en-NZ" sz="3600" baseline="-25000" dirty="0" smtClean="0">
                <a:solidFill>
                  <a:schemeClr val="tx1"/>
                </a:solidFill>
                <a:latin typeface="Times New Roman" panose="02020603050405020304" pitchFamily="18" charset="0"/>
                <a:cs typeface="Times New Roman" panose="02020603050405020304" pitchFamily="18" charset="0"/>
              </a:rPr>
              <a:t>1</a:t>
            </a:r>
            <a:r>
              <a:rPr lang="en-NZ" sz="3600" dirty="0" smtClean="0">
                <a:solidFill>
                  <a:schemeClr val="tx1"/>
                </a:solidFill>
                <a:latin typeface="Times New Roman" panose="02020603050405020304" pitchFamily="18" charset="0"/>
                <a:cs typeface="Times New Roman" panose="02020603050405020304" pitchFamily="18" charset="0"/>
              </a:rPr>
              <a:t>… E</a:t>
            </a:r>
            <a:r>
              <a:rPr lang="en-NZ" sz="3600" baseline="-25000" dirty="0" smtClean="0">
                <a:solidFill>
                  <a:schemeClr val="tx1"/>
                </a:solidFill>
                <a:latin typeface="Times New Roman" panose="02020603050405020304" pitchFamily="18" charset="0"/>
                <a:cs typeface="Times New Roman" panose="02020603050405020304" pitchFamily="18" charset="0"/>
              </a:rPr>
              <a:t>5</a:t>
            </a:r>
            <a:r>
              <a:rPr lang="en-NZ" altLang="en-US" sz="3600" dirty="0" smtClean="0">
                <a:solidFill>
                  <a:schemeClr val="tx1"/>
                </a:solidFill>
                <a:latin typeface="Times New Roman" panose="02020603050405020304" pitchFamily="18" charset="0"/>
              </a:rPr>
              <a:t>;</a:t>
            </a:r>
            <a:r>
              <a:rPr lang="en-NZ" sz="3600" dirty="0" smtClean="0">
                <a:solidFill>
                  <a:schemeClr val="tx1"/>
                </a:solidFill>
                <a:latin typeface="Times New Roman" panose="02020603050405020304" pitchFamily="18" charset="0"/>
                <a:cs typeface="Times New Roman" panose="02020603050405020304" pitchFamily="18" charset="0"/>
              </a:rPr>
              <a:t> (c-d) At the beginning of treatment week two, propagation of deformed contours and EWMA calculations are conducted on a fraction-by-fraction basis.</a:t>
            </a:r>
            <a:endParaRPr lang="en-NZ" sz="3600" dirty="0">
              <a:solidFill>
                <a:schemeClr val="tx1"/>
              </a:solidFill>
              <a:latin typeface="Times New Roman" panose="02020603050405020304" pitchFamily="18" charset="0"/>
              <a:cs typeface="Times New Roman" panose="02020603050405020304" pitchFamily="18" charset="0"/>
            </a:endParaRPr>
          </a:p>
        </p:txBody>
      </p:sp>
      <p:sp>
        <p:nvSpPr>
          <p:cNvPr id="218" name="TextBox 217"/>
          <p:cNvSpPr txBox="1"/>
          <p:nvPr/>
        </p:nvSpPr>
        <p:spPr>
          <a:xfrm>
            <a:off x="11952000" y="36253214"/>
            <a:ext cx="19674000" cy="2862322"/>
          </a:xfrm>
          <a:prstGeom prst="rect">
            <a:avLst/>
          </a:prstGeom>
          <a:solidFill>
            <a:schemeClr val="bg1"/>
          </a:solidFill>
        </p:spPr>
        <p:txBody>
          <a:bodyPr wrap="square" rtlCol="0">
            <a:spAutoFit/>
          </a:bodyPr>
          <a:lstStyle/>
          <a:p>
            <a:pPr algn="just"/>
            <a:r>
              <a:rPr lang="en-NZ" sz="3600" b="1" dirty="0" smtClean="0">
                <a:solidFill>
                  <a:schemeClr val="tx1"/>
                </a:solidFill>
                <a:latin typeface="Times New Roman" panose="02020603050405020304" pitchFamily="18" charset="0"/>
                <a:cs typeface="Times New Roman" panose="02020603050405020304" pitchFamily="18" charset="0"/>
              </a:rPr>
              <a:t>Fig 3: </a:t>
            </a:r>
            <a:r>
              <a:rPr lang="en-NZ" sz="3600" dirty="0" smtClean="0">
                <a:solidFill>
                  <a:schemeClr val="tx1"/>
                </a:solidFill>
                <a:latin typeface="Times New Roman" panose="02020603050405020304" pitchFamily="18" charset="0"/>
                <a:cs typeface="Times New Roman" panose="02020603050405020304" pitchFamily="18" charset="0"/>
              </a:rPr>
              <a:t>Example of the EWMA charts used in this study of the mandible deviation for patient 3. (a) DIR derived EWMA chart including uncertainty analysis and corrected for initial deformation E</a:t>
            </a:r>
            <a:r>
              <a:rPr lang="en-NZ" sz="3600" baseline="-25000" dirty="0" smtClean="0">
                <a:solidFill>
                  <a:schemeClr val="tx1"/>
                </a:solidFill>
                <a:latin typeface="Times New Roman" panose="02020603050405020304" pitchFamily="18" charset="0"/>
                <a:cs typeface="Times New Roman" panose="02020603050405020304" pitchFamily="18" charset="0"/>
              </a:rPr>
              <a:t>0</a:t>
            </a:r>
            <a:r>
              <a:rPr lang="en-NZ" sz="3600" baseline="-25000" dirty="0">
                <a:solidFill>
                  <a:schemeClr val="tx1"/>
                </a:solidFill>
                <a:latin typeface="Times New Roman" panose="02020603050405020304" pitchFamily="18" charset="0"/>
                <a:cs typeface="Times New Roman" panose="02020603050405020304" pitchFamily="18" charset="0"/>
              </a:rPr>
              <a:t>. </a:t>
            </a:r>
            <a:r>
              <a:rPr lang="en-NZ" sz="3600" dirty="0" smtClean="0">
                <a:solidFill>
                  <a:schemeClr val="tx1"/>
                </a:solidFill>
                <a:latin typeface="Times New Roman" panose="02020603050405020304" pitchFamily="18" charset="0"/>
                <a:cs typeface="Times New Roman" panose="02020603050405020304" pitchFamily="18" charset="0"/>
              </a:rPr>
              <a:t>The EWMA </a:t>
            </a:r>
            <a:r>
              <a:rPr lang="en-NZ" sz="3600" dirty="0">
                <a:solidFill>
                  <a:schemeClr val="tx1"/>
                </a:solidFill>
                <a:latin typeface="Times New Roman" panose="02020603050405020304" pitchFamily="18" charset="0"/>
                <a:cs typeface="Times New Roman" panose="02020603050405020304" pitchFamily="18" charset="0"/>
              </a:rPr>
              <a:t>statistic exceeds the upper process limit at fraction 18, but </a:t>
            </a:r>
            <a:r>
              <a:rPr lang="en-NZ" sz="3600" dirty="0" smtClean="0">
                <a:solidFill>
                  <a:schemeClr val="tx1"/>
                </a:solidFill>
                <a:latin typeface="Times New Roman" panose="02020603050405020304" pitchFamily="18" charset="0"/>
                <a:cs typeface="Times New Roman" panose="02020603050405020304" pitchFamily="18" charset="0"/>
              </a:rPr>
              <a:t>is not confirmed at the </a:t>
            </a:r>
            <a:r>
              <a:rPr lang="en-NZ" sz="3600" dirty="0">
                <a:solidFill>
                  <a:schemeClr val="tx1"/>
                </a:solidFill>
                <a:latin typeface="Times New Roman" panose="02020603050405020304" pitchFamily="18" charset="0"/>
                <a:cs typeface="Times New Roman" panose="02020603050405020304" pitchFamily="18" charset="0"/>
              </a:rPr>
              <a:t>90% level </a:t>
            </a:r>
            <a:r>
              <a:rPr lang="en-NZ" sz="3600" dirty="0" smtClean="0">
                <a:solidFill>
                  <a:schemeClr val="tx1"/>
                </a:solidFill>
                <a:latin typeface="Times New Roman" panose="02020603050405020304" pitchFamily="18" charset="0"/>
                <a:cs typeface="Times New Roman" panose="02020603050405020304" pitchFamily="18" charset="0"/>
              </a:rPr>
              <a:t>of confidence before the last fraction; (b) DIR derived EWMA chart including observed E</a:t>
            </a:r>
            <a:r>
              <a:rPr lang="en-NZ" sz="3600" baseline="-25000" dirty="0" smtClean="0">
                <a:solidFill>
                  <a:schemeClr val="tx1"/>
                </a:solidFill>
                <a:latin typeface="Times New Roman" panose="02020603050405020304" pitchFamily="18" charset="0"/>
                <a:cs typeface="Times New Roman" panose="02020603050405020304" pitchFamily="18" charset="0"/>
              </a:rPr>
              <a:t>0</a:t>
            </a:r>
            <a:r>
              <a:rPr lang="en-NZ" sz="3600" dirty="0" smtClean="0">
                <a:solidFill>
                  <a:schemeClr val="tx1"/>
                </a:solidFill>
                <a:latin typeface="Times New Roman" panose="02020603050405020304" pitchFamily="18" charset="0"/>
                <a:cs typeface="Times New Roman" panose="02020603050405020304" pitchFamily="18" charset="0"/>
              </a:rPr>
              <a:t> for the purpose of comparing the trend with a 2 mm clinical limit.</a:t>
            </a:r>
            <a:endParaRPr lang="en-NZ" sz="3600" dirty="0">
              <a:solidFill>
                <a:schemeClr val="tx1"/>
              </a:solidFill>
              <a:latin typeface="Times New Roman" panose="02020603050405020304" pitchFamily="18" charset="0"/>
              <a:cs typeface="Times New Roman" panose="02020603050405020304" pitchFamily="18" charset="0"/>
            </a:endParaRPr>
          </a:p>
        </p:txBody>
      </p:sp>
      <p:grpSp>
        <p:nvGrpSpPr>
          <p:cNvPr id="211" name="Group 210"/>
          <p:cNvGrpSpPr/>
          <p:nvPr/>
        </p:nvGrpSpPr>
        <p:grpSpPr>
          <a:xfrm>
            <a:off x="864000" y="33461485"/>
            <a:ext cx="10620000" cy="10110468"/>
            <a:chOff x="776286" y="37966475"/>
            <a:chExt cx="20054889" cy="6129923"/>
          </a:xfrm>
        </p:grpSpPr>
        <p:sp>
          <p:nvSpPr>
            <p:cNvPr id="212" name="Text Box 9"/>
            <p:cNvSpPr txBox="1">
              <a:spLocks noChangeArrowheads="1"/>
            </p:cNvSpPr>
            <p:nvPr/>
          </p:nvSpPr>
          <p:spPr bwMode="auto">
            <a:xfrm>
              <a:off x="776286" y="37966475"/>
              <a:ext cx="20054887" cy="1220788"/>
            </a:xfrm>
            <a:prstGeom prst="rect">
              <a:avLst/>
            </a:prstGeom>
            <a:noFill/>
            <a:ln>
              <a:noFill/>
            </a:ln>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ctr" eaLnBrk="1" hangingPunct="1"/>
              <a:r>
                <a:rPr lang="es-ES_tradnl" altLang="en-US" sz="5100" b="1" dirty="0" smtClean="0">
                  <a:latin typeface="Times New Roman" panose="02020603050405020304" pitchFamily="18" charset="0"/>
                </a:rPr>
                <a:t>RESULTS</a:t>
              </a:r>
              <a:endParaRPr lang="es-ES" altLang="en-US" sz="5100" b="1" dirty="0">
                <a:latin typeface="Times New Roman" panose="02020603050405020304" pitchFamily="18" charset="0"/>
              </a:endParaRPr>
            </a:p>
          </p:txBody>
        </p:sp>
        <p:sp>
          <p:nvSpPr>
            <p:cNvPr id="213" name="Text Box 14"/>
            <p:cNvSpPr txBox="1">
              <a:spLocks noChangeArrowheads="1"/>
            </p:cNvSpPr>
            <p:nvPr/>
          </p:nvSpPr>
          <p:spPr bwMode="auto">
            <a:xfrm>
              <a:off x="776288" y="38779446"/>
              <a:ext cx="20054887" cy="5316952"/>
            </a:xfrm>
            <a:prstGeom prst="rect">
              <a:avLst/>
            </a:prstGeom>
            <a:solidFill>
              <a:schemeClr val="bg1"/>
            </a:solidFill>
            <a:ln w="9525">
              <a:solidFill>
                <a:schemeClr val="tx1"/>
              </a:solidFill>
              <a:miter lim="800000"/>
              <a:headEnd/>
              <a:tailEnd/>
            </a:ln>
          </p:spPr>
          <p:txBody>
            <a:bodyPr lIns="432018" tIns="216011" rIns="432018" bIns="216011">
              <a:spAutoFit/>
            </a:bodyPr>
            <a:lstStyle>
              <a:lvl1pPr defTabSz="4319588" eaLnBrk="0" hangingPunct="0">
                <a:defRPr sz="800">
                  <a:solidFill>
                    <a:schemeClr val="bg1"/>
                  </a:solidFill>
                  <a:latin typeface="Arial" panose="020B0604020202020204" pitchFamily="34" charset="0"/>
                </a:defRPr>
              </a:lvl1pPr>
              <a:lvl2pPr marL="742950" indent="-285750" defTabSz="4319588" eaLnBrk="0" hangingPunct="0">
                <a:defRPr sz="800">
                  <a:solidFill>
                    <a:schemeClr val="bg1"/>
                  </a:solidFill>
                  <a:latin typeface="Arial" panose="020B0604020202020204" pitchFamily="34" charset="0"/>
                </a:defRPr>
              </a:lvl2pPr>
              <a:lvl3pPr marL="1143000" indent="-228600" defTabSz="4319588" eaLnBrk="0" hangingPunct="0">
                <a:defRPr sz="800">
                  <a:solidFill>
                    <a:schemeClr val="bg1"/>
                  </a:solidFill>
                  <a:latin typeface="Arial" panose="020B0604020202020204" pitchFamily="34" charset="0"/>
                </a:defRPr>
              </a:lvl3pPr>
              <a:lvl4pPr marL="1600200" indent="-228600" defTabSz="4319588" eaLnBrk="0" hangingPunct="0">
                <a:defRPr sz="800">
                  <a:solidFill>
                    <a:schemeClr val="bg1"/>
                  </a:solidFill>
                  <a:latin typeface="Arial" panose="020B0604020202020204" pitchFamily="34" charset="0"/>
                </a:defRPr>
              </a:lvl4pPr>
              <a:lvl5pPr marL="2057400" indent="-228600" defTabSz="4319588" eaLnBrk="0" hangingPunct="0">
                <a:defRPr sz="800">
                  <a:solidFill>
                    <a:schemeClr val="bg1"/>
                  </a:solidFill>
                  <a:latin typeface="Arial" panose="020B0604020202020204" pitchFamily="34" charset="0"/>
                </a:defRPr>
              </a:lvl5pPr>
              <a:lvl6pPr marL="2514600" indent="-228600" defTabSz="4319588" eaLnBrk="0" fontAlgn="base" hangingPunct="0">
                <a:spcBef>
                  <a:spcPct val="0"/>
                </a:spcBef>
                <a:spcAft>
                  <a:spcPct val="0"/>
                </a:spcAft>
                <a:defRPr sz="800">
                  <a:solidFill>
                    <a:schemeClr val="bg1"/>
                  </a:solidFill>
                  <a:latin typeface="Arial" panose="020B0604020202020204" pitchFamily="34" charset="0"/>
                </a:defRPr>
              </a:lvl6pPr>
              <a:lvl7pPr marL="2971800" indent="-228600" defTabSz="4319588" eaLnBrk="0" fontAlgn="base" hangingPunct="0">
                <a:spcBef>
                  <a:spcPct val="0"/>
                </a:spcBef>
                <a:spcAft>
                  <a:spcPct val="0"/>
                </a:spcAft>
                <a:defRPr sz="800">
                  <a:solidFill>
                    <a:schemeClr val="bg1"/>
                  </a:solidFill>
                  <a:latin typeface="Arial" panose="020B0604020202020204" pitchFamily="34" charset="0"/>
                </a:defRPr>
              </a:lvl7pPr>
              <a:lvl8pPr marL="3429000" indent="-228600" defTabSz="4319588" eaLnBrk="0" fontAlgn="base" hangingPunct="0">
                <a:spcBef>
                  <a:spcPct val="0"/>
                </a:spcBef>
                <a:spcAft>
                  <a:spcPct val="0"/>
                </a:spcAft>
                <a:defRPr sz="800">
                  <a:solidFill>
                    <a:schemeClr val="bg1"/>
                  </a:solidFill>
                  <a:latin typeface="Arial" panose="020B0604020202020204" pitchFamily="34" charset="0"/>
                </a:defRPr>
              </a:lvl8pPr>
              <a:lvl9pPr marL="3886200" indent="-228600" defTabSz="4319588" eaLnBrk="0" fontAlgn="base" hangingPunct="0">
                <a:spcBef>
                  <a:spcPct val="0"/>
                </a:spcBef>
                <a:spcAft>
                  <a:spcPct val="0"/>
                </a:spcAft>
                <a:defRPr sz="800">
                  <a:solidFill>
                    <a:schemeClr val="bg1"/>
                  </a:solidFill>
                  <a:latin typeface="Arial" panose="020B0604020202020204" pitchFamily="34" charset="0"/>
                </a:defRPr>
              </a:lvl9pPr>
            </a:lstStyle>
            <a:p>
              <a:pPr algn="just" eaLnBrk="1" hangingPunct="1"/>
              <a:r>
                <a:rPr lang="en-NZ" altLang="en-US" sz="4100" dirty="0" smtClean="0">
                  <a:solidFill>
                    <a:schemeClr val="tx1"/>
                  </a:solidFill>
                  <a:latin typeface="Times New Roman" panose="02020603050405020304" pitchFamily="18" charset="0"/>
                </a:rPr>
                <a:t>Trends in patient positioning reproducibility relative to the first week of treatment that were outside SPC process limits before the end of treatment week 4 occurred in 54% of cases. Only 24% of these cases could be confirmed at a 90% confidence level before the end of treatment. Using an </a:t>
              </a:r>
              <a:r>
                <a:rPr lang="en-NZ" altLang="en-US" sz="4100" i="1" dirty="0" smtClean="0">
                  <a:solidFill>
                    <a:schemeClr val="tx1"/>
                  </a:solidFill>
                  <a:latin typeface="Times New Roman" panose="02020603050405020304" pitchFamily="18" charset="0"/>
                </a:rPr>
                <a:t>a priori </a:t>
              </a:r>
              <a:r>
                <a:rPr lang="en-NZ" altLang="en-US" sz="4100" dirty="0" smtClean="0">
                  <a:solidFill>
                    <a:schemeClr val="tx1"/>
                  </a:solidFill>
                  <a:latin typeface="Times New Roman" panose="02020603050405020304" pitchFamily="18" charset="0"/>
                </a:rPr>
                <a:t>clinical limit of 2 mm, absolute changes in patient pose were detected in 39% of cases, of which 82% were confirmed. Soft tissue trends outside SPC process limits occurring before the end of treatment week 4 could be confirmed in 90% of cases. </a:t>
              </a:r>
              <a:endParaRPr lang="es-ES" altLang="en-US" sz="4300" dirty="0">
                <a:solidFill>
                  <a:schemeClr val="tx1"/>
                </a:solidFill>
                <a:latin typeface="Times New Roman" panose="02020603050405020304" pitchFamily="18" charset="0"/>
              </a:endParaRPr>
            </a:p>
          </p:txBody>
        </p:sp>
      </p:grpSp>
      <p:pic>
        <p:nvPicPr>
          <p:cNvPr id="13" name="Pictur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952000" y="29988601"/>
            <a:ext cx="19674000" cy="604971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lantilla_ixseom">
  <a:themeElements>
    <a:clrScheme name="plantilla_ixse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lantilla_ixseo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08063" rtl="0" eaLnBrk="1" fontAlgn="base" latinLnBrk="0" hangingPunct="1">
          <a:lnSpc>
            <a:spcPct val="100000"/>
          </a:lnSpc>
          <a:spcBef>
            <a:spcPct val="0"/>
          </a:spcBef>
          <a:spcAft>
            <a:spcPct val="0"/>
          </a:spcAft>
          <a:buClrTx/>
          <a:buSzTx/>
          <a:buFontTx/>
          <a:buNone/>
          <a:tabLst/>
          <a:defRPr kumimoji="0" lang="es-ES" sz="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08063" rtl="0" eaLnBrk="1" fontAlgn="base" latinLnBrk="0" hangingPunct="1">
          <a:lnSpc>
            <a:spcPct val="100000"/>
          </a:lnSpc>
          <a:spcBef>
            <a:spcPct val="0"/>
          </a:spcBef>
          <a:spcAft>
            <a:spcPct val="0"/>
          </a:spcAft>
          <a:buClrTx/>
          <a:buSzTx/>
          <a:buFontTx/>
          <a:buNone/>
          <a:tabLst/>
          <a:defRPr kumimoji="0" lang="es-ES" sz="800" b="0" i="0" u="none" strike="noStrike" cap="none" normalizeH="0" baseline="0" smtClean="0">
            <a:ln>
              <a:noFill/>
            </a:ln>
            <a:solidFill>
              <a:schemeClr val="bg1"/>
            </a:solidFill>
            <a:effectLst/>
            <a:latin typeface="Arial" charset="0"/>
          </a:defRPr>
        </a:defPPr>
      </a:lstStyle>
    </a:lnDef>
  </a:objectDefaults>
  <a:extraClrSchemeLst>
    <a:extraClrScheme>
      <a:clrScheme name="plantilla_ixse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lantilla_ixseo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lantilla_ixseo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lantilla_ixseo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lantilla_ixseo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lantilla_ixseo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lantilla_ixseo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lantilla_ixseo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lantilla_ixseo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lantilla_ixseo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lantilla_ixseo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lantilla_ixseo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863</TotalTime>
  <Words>853</Words>
  <Application>Microsoft Office PowerPoint</Application>
  <PresentationFormat>Custom</PresentationFormat>
  <Paragraphs>72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 Math</vt:lpstr>
      <vt:lpstr>Times New Roman</vt:lpstr>
      <vt:lpstr>plantilla_ixseom</vt:lpstr>
      <vt:lpstr>PowerPoint Presentation</vt:lpstr>
    </vt:vector>
  </TitlesOfParts>
  <Company>0-401-0008222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Joker</dc:creator>
  <cp:lastModifiedBy>Steven Marsh</cp:lastModifiedBy>
  <cp:revision>79</cp:revision>
  <dcterms:created xsi:type="dcterms:W3CDTF">2003-05-28T08:29:53Z</dcterms:created>
  <dcterms:modified xsi:type="dcterms:W3CDTF">2019-06-17T03:02:56Z</dcterms:modified>
</cp:coreProperties>
</file>