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8.xml" ContentType="application/vnd.openxmlformats-officedocument.drawingml.chart+xml"/>
  <Override PartName="/ppt/notesSlides/notesSlide25.xml" ContentType="application/vnd.openxmlformats-officedocument.presentationml.notesSlide+xml"/>
  <Override PartName="/ppt/charts/chart9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0.xml" ContentType="application/vnd.openxmlformats-officedocument.drawingml.chart+xml"/>
  <Override PartName="/ppt/notesSlides/notesSlide28.xml" ContentType="application/vnd.openxmlformats-officedocument.presentationml.notesSlide+xml"/>
  <Override PartName="/ppt/charts/chart11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83" r:id="rId4"/>
    <p:sldId id="284" r:id="rId5"/>
    <p:sldId id="285" r:id="rId6"/>
    <p:sldId id="261" r:id="rId7"/>
    <p:sldId id="286" r:id="rId8"/>
    <p:sldId id="287" r:id="rId9"/>
    <p:sldId id="288" r:id="rId10"/>
    <p:sldId id="289" r:id="rId11"/>
    <p:sldId id="270" r:id="rId12"/>
    <p:sldId id="282" r:id="rId13"/>
    <p:sldId id="272" r:id="rId14"/>
    <p:sldId id="291" r:id="rId15"/>
    <p:sldId id="273" r:id="rId16"/>
    <p:sldId id="262" r:id="rId17"/>
    <p:sldId id="292" r:id="rId18"/>
    <p:sldId id="275" r:id="rId19"/>
    <p:sldId id="276" r:id="rId20"/>
    <p:sldId id="277" r:id="rId21"/>
    <p:sldId id="268" r:id="rId22"/>
    <p:sldId id="281" r:id="rId23"/>
    <p:sldId id="293" r:id="rId24"/>
    <p:sldId id="297" r:id="rId25"/>
    <p:sldId id="259" r:id="rId26"/>
    <p:sldId id="295" r:id="rId27"/>
    <p:sldId id="296" r:id="rId28"/>
    <p:sldId id="294" r:id="rId29"/>
    <p:sldId id="298" r:id="rId30"/>
    <p:sldId id="301" r:id="rId31"/>
    <p:sldId id="299" r:id="rId32"/>
    <p:sldId id="30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6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HF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APCTCC%202011:MorseP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NZIC_2013:Water_interp_P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NZIC_2013:Water_interp_P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NZIC_2013:Water_interp_P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eb:Documents:Research:Talks%20and%20conferences:NZIC_2013:Water_interp_P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'MorseHF.csv'!$D$2:$D$71</c:f>
              <c:numCache>
                <c:formatCode>General</c:formatCode>
                <c:ptCount val="70"/>
                <c:pt idx="0">
                  <c:v>17625.66433559348</c:v>
                </c:pt>
                <c:pt idx="1">
                  <c:v>13627.5721435783</c:v>
                </c:pt>
                <c:pt idx="2">
                  <c:v>10475.03901649242</c:v>
                </c:pt>
                <c:pt idx="3">
                  <c:v>7997.04716925825</c:v>
                </c:pt>
                <c:pt idx="4">
                  <c:v>6056.438264524833</c:v>
                </c:pt>
                <c:pt idx="5">
                  <c:v>4543.280923143503</c:v>
                </c:pt>
                <c:pt idx="6">
                  <c:v>3369.530314416976</c:v>
                </c:pt>
                <c:pt idx="7">
                  <c:v>2464.728832518022</c:v>
                </c:pt>
                <c:pt idx="8">
                  <c:v>1772.54554961324</c:v>
                </c:pt>
                <c:pt idx="9">
                  <c:v>1247.991384714461</c:v>
                </c:pt>
                <c:pt idx="10">
                  <c:v>855.1785681196475</c:v>
                </c:pt>
                <c:pt idx="11">
                  <c:v>565.518488433297</c:v>
                </c:pt>
                <c:pt idx="12">
                  <c:v>356.2725710106155</c:v>
                </c:pt>
                <c:pt idx="13">
                  <c:v>209.3874114846251</c:v>
                </c:pt>
                <c:pt idx="14">
                  <c:v>110.558748425744</c:v>
                </c:pt>
                <c:pt idx="15">
                  <c:v>48.47962809591575</c:v>
                </c:pt>
                <c:pt idx="16">
                  <c:v>14.23679395969936</c:v>
                </c:pt>
                <c:pt idx="17">
                  <c:v>0.826329063116347</c:v>
                </c:pt>
                <c:pt idx="18">
                  <c:v>2.765217088451603</c:v>
                </c:pt>
                <c:pt idx="19">
                  <c:v>15.7800310794884</c:v>
                </c:pt>
                <c:pt idx="20">
                  <c:v>36.55761973896436</c:v>
                </c:pt>
                <c:pt idx="21">
                  <c:v>62.5456109337791</c:v>
                </c:pt>
                <c:pt idx="22">
                  <c:v>91.79292854916262</c:v>
                </c:pt>
                <c:pt idx="23">
                  <c:v>122.8224333201506</c:v>
                </c:pt>
                <c:pt idx="24">
                  <c:v>154.5293403906466</c:v>
                </c:pt>
                <c:pt idx="25">
                  <c:v>186.100308380416</c:v>
                </c:pt>
                <c:pt idx="26">
                  <c:v>216.9490949396543</c:v>
                </c:pt>
                <c:pt idx="27">
                  <c:v>246.6654791030414</c:v>
                </c:pt>
                <c:pt idx="28">
                  <c:v>274.9747990762239</c:v>
                </c:pt>
                <c:pt idx="29">
                  <c:v>301.7059759102925</c:v>
                </c:pt>
                <c:pt idx="30">
                  <c:v>326.7663134372351</c:v>
                </c:pt>
                <c:pt idx="31">
                  <c:v>350.1217026723724</c:v>
                </c:pt>
                <c:pt idx="32">
                  <c:v>371.7811306121586</c:v>
                </c:pt>
                <c:pt idx="33">
                  <c:v>391.784611839991</c:v>
                </c:pt>
                <c:pt idx="34">
                  <c:v>410.1938369713376</c:v>
                </c:pt>
                <c:pt idx="35">
                  <c:v>427.0849730802605</c:v>
                </c:pt>
                <c:pt idx="36">
                  <c:v>442.54316458538</c:v>
                </c:pt>
                <c:pt idx="37">
                  <c:v>456.6583740590706</c:v>
                </c:pt>
                <c:pt idx="38">
                  <c:v>469.5222754280969</c:v>
                </c:pt>
                <c:pt idx="39">
                  <c:v>481.2259705761472</c:v>
                </c:pt>
                <c:pt idx="40">
                  <c:v>491.8583472723938</c:v>
                </c:pt>
                <c:pt idx="41">
                  <c:v>501.5049339169942</c:v>
                </c:pt>
                <c:pt idx="42">
                  <c:v>510.2471366510646</c:v>
                </c:pt>
                <c:pt idx="43">
                  <c:v>518.1617684033998</c:v>
                </c:pt>
                <c:pt idx="44">
                  <c:v>525.3207986288365</c:v>
                </c:pt>
                <c:pt idx="45">
                  <c:v>531.7912677904724</c:v>
                </c:pt>
                <c:pt idx="46">
                  <c:v>537.6353228200376</c:v>
                </c:pt>
                <c:pt idx="47">
                  <c:v>542.910339476048</c:v>
                </c:pt>
                <c:pt idx="48">
                  <c:v>547.6691052059379</c:v>
                </c:pt>
                <c:pt idx="49">
                  <c:v>551.9600422053459</c:v>
                </c:pt>
                <c:pt idx="50">
                  <c:v>555.8274551765544</c:v>
                </c:pt>
                <c:pt idx="51">
                  <c:v>559.3117920762425</c:v>
                </c:pt>
                <c:pt idx="52">
                  <c:v>562.4499091169668</c:v>
                </c:pt>
                <c:pt idx="53">
                  <c:v>565.275333613074</c:v>
                </c:pt>
                <c:pt idx="54">
                  <c:v>567.8185200727044</c:v>
                </c:pt>
                <c:pt idx="55">
                  <c:v>570.1070963397896</c:v>
                </c:pt>
                <c:pt idx="56">
                  <c:v>572.1660976683346</c:v>
                </c:pt>
                <c:pt idx="57">
                  <c:v>574.0181874340443</c:v>
                </c:pt>
                <c:pt idx="58">
                  <c:v>575.683863809629</c:v>
                </c:pt>
                <c:pt idx="59">
                  <c:v>577.1816521933224</c:v>
                </c:pt>
                <c:pt idx="60">
                  <c:v>578.528283519704</c:v>
                </c:pt>
                <c:pt idx="61">
                  <c:v>579.7388588251975</c:v>
                </c:pt>
                <c:pt idx="62">
                  <c:v>580.8270006094679</c:v>
                </c:pt>
                <c:pt idx="63">
                  <c:v>581.8049916454694</c:v>
                </c:pt>
                <c:pt idx="64">
                  <c:v>582.683901958763</c:v>
                </c:pt>
                <c:pt idx="65">
                  <c:v>583.473704731657</c:v>
                </c:pt>
                <c:pt idx="66">
                  <c:v>584.183381898037</c:v>
                </c:pt>
                <c:pt idx="67">
                  <c:v>584.8210201871564</c:v>
                </c:pt>
                <c:pt idx="68">
                  <c:v>585.3938983540988</c:v>
                </c:pt>
                <c:pt idx="69">
                  <c:v>585.9085663052329</c:v>
                </c:pt>
              </c:numCache>
            </c:numRef>
          </c:yVal>
          <c:smooth val="1"/>
        </c:ser>
        <c:ser>
          <c:idx val="1"/>
          <c:order val="1"/>
          <c:spPr>
            <a:ln w="25400">
              <a:solidFill>
                <a:srgbClr val="DD2D32"/>
              </a:solidFill>
              <a:prstDash val="solid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'MorseHF.csv'!$O$2:$O$71</c:f>
              <c:numCache>
                <c:formatCode>0.00E+00</c:formatCode>
                <c:ptCount val="70"/>
                <c:pt idx="0">
                  <c:v>24.49732699846853</c:v>
                </c:pt>
                <c:pt idx="1">
                  <c:v>24.49732699846853</c:v>
                </c:pt>
                <c:pt idx="2">
                  <c:v>24.49732699846853</c:v>
                </c:pt>
                <c:pt idx="3">
                  <c:v>24.49732699846853</c:v>
                </c:pt>
                <c:pt idx="4">
                  <c:v>24.49732699846853</c:v>
                </c:pt>
                <c:pt idx="5">
                  <c:v>24.49732699846854</c:v>
                </c:pt>
                <c:pt idx="6">
                  <c:v>24.49732699847887</c:v>
                </c:pt>
                <c:pt idx="7">
                  <c:v>24.49732700166259</c:v>
                </c:pt>
                <c:pt idx="8">
                  <c:v>24.4973274240974</c:v>
                </c:pt>
                <c:pt idx="9">
                  <c:v>24.49735364230404</c:v>
                </c:pt>
                <c:pt idx="10">
                  <c:v>24.49817328584981</c:v>
                </c:pt>
                <c:pt idx="11">
                  <c:v>24.5119439304529</c:v>
                </c:pt>
                <c:pt idx="12">
                  <c:v>24.64341228890579</c:v>
                </c:pt>
                <c:pt idx="13">
                  <c:v>25.39065124530862</c:v>
                </c:pt>
                <c:pt idx="14">
                  <c:v>28.01156691381875</c:v>
                </c:pt>
                <c:pt idx="15">
                  <c:v>33.80025732132447</c:v>
                </c:pt>
                <c:pt idx="16">
                  <c:v>41.75277979115233</c:v>
                </c:pt>
                <c:pt idx="17">
                  <c:v>47.75212324724023</c:v>
                </c:pt>
                <c:pt idx="18">
                  <c:v>48.02243210443742</c:v>
                </c:pt>
                <c:pt idx="19">
                  <c:v>42.89202700326723</c:v>
                </c:pt>
                <c:pt idx="20">
                  <c:v>35.91055538002932</c:v>
                </c:pt>
                <c:pt idx="21">
                  <c:v>30.2507609660603</c:v>
                </c:pt>
                <c:pt idx="22">
                  <c:v>26.9041888230867</c:v>
                </c:pt>
                <c:pt idx="23">
                  <c:v>25.34894384489838</c:v>
                </c:pt>
                <c:pt idx="24">
                  <c:v>24.75658187240843</c:v>
                </c:pt>
                <c:pt idx="25">
                  <c:v>24.56628150570463</c:v>
                </c:pt>
                <c:pt idx="26">
                  <c:v>24.5135725710334</c:v>
                </c:pt>
                <c:pt idx="27">
                  <c:v>24.50075955042604</c:v>
                </c:pt>
                <c:pt idx="28">
                  <c:v>24.49798470756589</c:v>
                </c:pt>
                <c:pt idx="29">
                  <c:v>24.49744242824021</c:v>
                </c:pt>
                <c:pt idx="30">
                  <c:v>24.4973457207885</c:v>
                </c:pt>
                <c:pt idx="31">
                  <c:v>24.49732982759891</c:v>
                </c:pt>
                <c:pt idx="32">
                  <c:v>24.49732739964451</c:v>
                </c:pt>
                <c:pt idx="33">
                  <c:v>24.49732705219925</c:v>
                </c:pt>
                <c:pt idx="34">
                  <c:v>24.49732700530522</c:v>
                </c:pt>
                <c:pt idx="35">
                  <c:v>24.49732699929929</c:v>
                </c:pt>
                <c:pt idx="36">
                  <c:v>24.49732699856531</c:v>
                </c:pt>
                <c:pt idx="37">
                  <c:v>24.49732699847941</c:v>
                </c:pt>
                <c:pt idx="38">
                  <c:v>24.49732699846971</c:v>
                </c:pt>
                <c:pt idx="39">
                  <c:v>24.49732699846865</c:v>
                </c:pt>
                <c:pt idx="40">
                  <c:v>24.49732699846854</c:v>
                </c:pt>
                <c:pt idx="41">
                  <c:v>24.49732699846853</c:v>
                </c:pt>
                <c:pt idx="42">
                  <c:v>24.49732699846853</c:v>
                </c:pt>
                <c:pt idx="43">
                  <c:v>24.49732699846853</c:v>
                </c:pt>
                <c:pt idx="44">
                  <c:v>24.49732699846853</c:v>
                </c:pt>
                <c:pt idx="45">
                  <c:v>24.49732699846853</c:v>
                </c:pt>
                <c:pt idx="46">
                  <c:v>24.49732699846853</c:v>
                </c:pt>
                <c:pt idx="47">
                  <c:v>24.49732699846853</c:v>
                </c:pt>
                <c:pt idx="48">
                  <c:v>24.49732699846853</c:v>
                </c:pt>
                <c:pt idx="49">
                  <c:v>24.49732699846853</c:v>
                </c:pt>
                <c:pt idx="50">
                  <c:v>24.49732699846853</c:v>
                </c:pt>
                <c:pt idx="51">
                  <c:v>24.49732699846853</c:v>
                </c:pt>
                <c:pt idx="52">
                  <c:v>24.49732699846853</c:v>
                </c:pt>
                <c:pt idx="53">
                  <c:v>24.49732699846853</c:v>
                </c:pt>
                <c:pt idx="54">
                  <c:v>24.49732699846853</c:v>
                </c:pt>
                <c:pt idx="55">
                  <c:v>24.49732699846853</c:v>
                </c:pt>
                <c:pt idx="56">
                  <c:v>24.49732699846853</c:v>
                </c:pt>
                <c:pt idx="57">
                  <c:v>24.49732699846853</c:v>
                </c:pt>
                <c:pt idx="58">
                  <c:v>24.49732699846853</c:v>
                </c:pt>
                <c:pt idx="59">
                  <c:v>24.49732699846853</c:v>
                </c:pt>
                <c:pt idx="60">
                  <c:v>24.49732699846853</c:v>
                </c:pt>
                <c:pt idx="61">
                  <c:v>24.49732699846853</c:v>
                </c:pt>
                <c:pt idx="62">
                  <c:v>24.49732699846853</c:v>
                </c:pt>
                <c:pt idx="63">
                  <c:v>24.49732699846853</c:v>
                </c:pt>
                <c:pt idx="64">
                  <c:v>24.49732699846853</c:v>
                </c:pt>
                <c:pt idx="65">
                  <c:v>24.49732699846853</c:v>
                </c:pt>
                <c:pt idx="66">
                  <c:v>24.49732699846853</c:v>
                </c:pt>
                <c:pt idx="67">
                  <c:v>24.49732699846853</c:v>
                </c:pt>
                <c:pt idx="68">
                  <c:v>24.49732699846853</c:v>
                </c:pt>
                <c:pt idx="69">
                  <c:v>24.49732699846853</c:v>
                </c:pt>
              </c:numCache>
            </c:numRef>
          </c:yVal>
          <c:smooth val="1"/>
        </c:ser>
        <c:ser>
          <c:idx val="2"/>
          <c:order val="2"/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'MorseHF.csv'!$P$2:$P$71</c:f>
              <c:numCache>
                <c:formatCode>0.00E+00</c:formatCode>
                <c:ptCount val="70"/>
                <c:pt idx="0">
                  <c:v>71.93509708621677</c:v>
                </c:pt>
                <c:pt idx="1">
                  <c:v>71.93509708621677</c:v>
                </c:pt>
                <c:pt idx="2">
                  <c:v>71.93509708621677</c:v>
                </c:pt>
                <c:pt idx="3">
                  <c:v>71.93509708621677</c:v>
                </c:pt>
                <c:pt idx="4">
                  <c:v>71.93509708621677</c:v>
                </c:pt>
                <c:pt idx="5">
                  <c:v>71.9350970862167</c:v>
                </c:pt>
                <c:pt idx="6">
                  <c:v>71.93509708616721</c:v>
                </c:pt>
                <c:pt idx="7">
                  <c:v>71.93509707158472</c:v>
                </c:pt>
                <c:pt idx="8">
                  <c:v>71.93509523822247</c:v>
                </c:pt>
                <c:pt idx="9">
                  <c:v>71.9349885002799</c:v>
                </c:pt>
                <c:pt idx="10">
                  <c:v>71.9318990799929</c:v>
                </c:pt>
                <c:pt idx="11">
                  <c:v>71.88468957291181</c:v>
                </c:pt>
                <c:pt idx="12">
                  <c:v>71.4850453479458</c:v>
                </c:pt>
                <c:pt idx="13">
                  <c:v>69.5489110844928</c:v>
                </c:pt>
                <c:pt idx="14">
                  <c:v>64.1511434686718</c:v>
                </c:pt>
                <c:pt idx="15">
                  <c:v>56.05507979410247</c:v>
                </c:pt>
                <c:pt idx="16">
                  <c:v>52.24162464036957</c:v>
                </c:pt>
                <c:pt idx="17">
                  <c:v>60.04459399207057</c:v>
                </c:pt>
                <c:pt idx="18">
                  <c:v>76.41049860230643</c:v>
                </c:pt>
                <c:pt idx="19">
                  <c:v>89.80560307092017</c:v>
                </c:pt>
                <c:pt idx="20">
                  <c:v>92.95293877862154</c:v>
                </c:pt>
                <c:pt idx="21">
                  <c:v>88.10464221257575</c:v>
                </c:pt>
                <c:pt idx="22">
                  <c:v>81.29630557936756</c:v>
                </c:pt>
                <c:pt idx="23">
                  <c:v>76.2706292753995</c:v>
                </c:pt>
                <c:pt idx="24">
                  <c:v>73.60185229772367</c:v>
                </c:pt>
                <c:pt idx="25">
                  <c:v>72.48115701307827</c:v>
                </c:pt>
                <c:pt idx="26">
                  <c:v>72.09070612393054</c:v>
                </c:pt>
                <c:pt idx="27">
                  <c:v>71.97431917612974</c:v>
                </c:pt>
                <c:pt idx="28">
                  <c:v>71.9439659213037</c:v>
                </c:pt>
                <c:pt idx="29">
                  <c:v>71.93691812693645</c:v>
                </c:pt>
                <c:pt idx="30">
                  <c:v>71.93544023470945</c:v>
                </c:pt>
                <c:pt idx="31">
                  <c:v>71.935156980079</c:v>
                </c:pt>
                <c:pt idx="32">
                  <c:v>71.9351068490095</c:v>
                </c:pt>
                <c:pt idx="33">
                  <c:v>71.93509858315825</c:v>
                </c:pt>
                <c:pt idx="34">
                  <c:v>71.93509730352196</c:v>
                </c:pt>
                <c:pt idx="35">
                  <c:v>71.93509711625373</c:v>
                </c:pt>
                <c:pt idx="36">
                  <c:v>71.93509709019041</c:v>
                </c:pt>
                <c:pt idx="37">
                  <c:v>71.93509708672218</c:v>
                </c:pt>
                <c:pt idx="38">
                  <c:v>71.93509708627883</c:v>
                </c:pt>
                <c:pt idx="39">
                  <c:v>71.93509708622415</c:v>
                </c:pt>
                <c:pt idx="40">
                  <c:v>71.93509708621762</c:v>
                </c:pt>
                <c:pt idx="41">
                  <c:v>71.93509708621687</c:v>
                </c:pt>
                <c:pt idx="42">
                  <c:v>71.93509708621678</c:v>
                </c:pt>
                <c:pt idx="43">
                  <c:v>71.93509708621677</c:v>
                </c:pt>
                <c:pt idx="44">
                  <c:v>71.93509708621677</c:v>
                </c:pt>
                <c:pt idx="45">
                  <c:v>71.93509708621677</c:v>
                </c:pt>
                <c:pt idx="46">
                  <c:v>71.93509708621677</c:v>
                </c:pt>
                <c:pt idx="47">
                  <c:v>71.93509708621677</c:v>
                </c:pt>
                <c:pt idx="48">
                  <c:v>71.93509708621677</c:v>
                </c:pt>
                <c:pt idx="49">
                  <c:v>71.93509708621677</c:v>
                </c:pt>
                <c:pt idx="50">
                  <c:v>71.93509708621677</c:v>
                </c:pt>
                <c:pt idx="51">
                  <c:v>71.93509708621677</c:v>
                </c:pt>
                <c:pt idx="52">
                  <c:v>71.93509708621677</c:v>
                </c:pt>
                <c:pt idx="53">
                  <c:v>71.93509708621677</c:v>
                </c:pt>
                <c:pt idx="54">
                  <c:v>71.93509708621677</c:v>
                </c:pt>
                <c:pt idx="55">
                  <c:v>71.93509708621677</c:v>
                </c:pt>
                <c:pt idx="56">
                  <c:v>71.93509708621677</c:v>
                </c:pt>
                <c:pt idx="57">
                  <c:v>71.93509708621677</c:v>
                </c:pt>
                <c:pt idx="58">
                  <c:v>71.93509708621677</c:v>
                </c:pt>
                <c:pt idx="59">
                  <c:v>71.93509708621677</c:v>
                </c:pt>
                <c:pt idx="60">
                  <c:v>71.93509708621677</c:v>
                </c:pt>
                <c:pt idx="61">
                  <c:v>71.93509708621677</c:v>
                </c:pt>
                <c:pt idx="62">
                  <c:v>71.93509708621677</c:v>
                </c:pt>
                <c:pt idx="63">
                  <c:v>71.93509708621677</c:v>
                </c:pt>
                <c:pt idx="64">
                  <c:v>71.93509708621677</c:v>
                </c:pt>
                <c:pt idx="65">
                  <c:v>71.93509708621677</c:v>
                </c:pt>
                <c:pt idx="66">
                  <c:v>71.93509708621677</c:v>
                </c:pt>
                <c:pt idx="67">
                  <c:v>71.93509708621677</c:v>
                </c:pt>
                <c:pt idx="68">
                  <c:v>71.93509708621677</c:v>
                </c:pt>
                <c:pt idx="69">
                  <c:v>71.93509708621677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chemeClr val="accent6"/>
              </a:solidFill>
              <a:prstDash val="solid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'MorseHF.csv'!$Q$2:$Q$71</c:f>
              <c:numCache>
                <c:formatCode>0.00E+00</c:formatCode>
                <c:ptCount val="70"/>
                <c:pt idx="0">
                  <c:v>117.2970219617133</c:v>
                </c:pt>
                <c:pt idx="1">
                  <c:v>117.2970219617133</c:v>
                </c:pt>
                <c:pt idx="2">
                  <c:v>117.2970219617133</c:v>
                </c:pt>
                <c:pt idx="3">
                  <c:v>117.2970219617133</c:v>
                </c:pt>
                <c:pt idx="4">
                  <c:v>117.2970219617133</c:v>
                </c:pt>
                <c:pt idx="5">
                  <c:v>117.2970219617135</c:v>
                </c:pt>
                <c:pt idx="6">
                  <c:v>117.2970219618817</c:v>
                </c:pt>
                <c:pt idx="7">
                  <c:v>117.297022009287</c:v>
                </c:pt>
                <c:pt idx="8">
                  <c:v>117.2970276668526</c:v>
                </c:pt>
                <c:pt idx="9">
                  <c:v>117.297337218581</c:v>
                </c:pt>
                <c:pt idx="10">
                  <c:v>117.3056465150918</c:v>
                </c:pt>
                <c:pt idx="11">
                  <c:v>117.4212466856873</c:v>
                </c:pt>
                <c:pt idx="12">
                  <c:v>118.287754119851</c:v>
                </c:pt>
                <c:pt idx="13">
                  <c:v>121.8334447957268</c:v>
                </c:pt>
                <c:pt idx="14">
                  <c:v>129.3822894734996</c:v>
                </c:pt>
                <c:pt idx="15">
                  <c:v>135.2852715368707</c:v>
                </c:pt>
                <c:pt idx="16">
                  <c:v>128.5860091128241</c:v>
                </c:pt>
                <c:pt idx="17">
                  <c:v>110.8274705429559</c:v>
                </c:pt>
                <c:pt idx="18">
                  <c:v>100.687608665608</c:v>
                </c:pt>
                <c:pt idx="19">
                  <c:v>109.4738048372908</c:v>
                </c:pt>
                <c:pt idx="20">
                  <c:v>126.7281359344867</c:v>
                </c:pt>
                <c:pt idx="21">
                  <c:v>136.7705023447498</c:v>
                </c:pt>
                <c:pt idx="22">
                  <c:v>135.7765236361998</c:v>
                </c:pt>
                <c:pt idx="23">
                  <c:v>129.4323605826247</c:v>
                </c:pt>
                <c:pt idx="24">
                  <c:v>123.464552249666</c:v>
                </c:pt>
                <c:pt idx="25">
                  <c:v>119.8598868538673</c:v>
                </c:pt>
                <c:pt idx="26">
                  <c:v>118.1983495792524</c:v>
                </c:pt>
                <c:pt idx="27">
                  <c:v>117.5720121624328</c:v>
                </c:pt>
                <c:pt idx="28">
                  <c:v>117.3712086879781</c:v>
                </c:pt>
                <c:pt idx="29">
                  <c:v>117.3149952443126</c:v>
                </c:pt>
                <c:pt idx="30">
                  <c:v>117.3009831336999</c:v>
                </c:pt>
                <c:pt idx="31">
                  <c:v>117.2978248972526</c:v>
                </c:pt>
                <c:pt idx="32">
                  <c:v>117.297173076307</c:v>
                </c:pt>
                <c:pt idx="33">
                  <c:v>117.2970485858558</c:v>
                </c:pt>
                <c:pt idx="34">
                  <c:v>117.2970263847465</c:v>
                </c:pt>
                <c:pt idx="35">
                  <c:v>117.2970226589781</c:v>
                </c:pt>
                <c:pt idx="36">
                  <c:v>117.297022066606</c:v>
                </c:pt>
                <c:pt idx="37">
                  <c:v>117.2970219768462</c:v>
                </c:pt>
                <c:pt idx="38">
                  <c:v>117.2970219638163</c:v>
                </c:pt>
                <c:pt idx="39">
                  <c:v>117.297021961996</c:v>
                </c:pt>
                <c:pt idx="40">
                  <c:v>117.2970219617501</c:v>
                </c:pt>
                <c:pt idx="41">
                  <c:v>117.297021961718</c:v>
                </c:pt>
                <c:pt idx="42">
                  <c:v>117.2970219617138</c:v>
                </c:pt>
                <c:pt idx="43">
                  <c:v>117.2970219617133</c:v>
                </c:pt>
                <c:pt idx="44">
                  <c:v>117.2970219617133</c:v>
                </c:pt>
                <c:pt idx="45">
                  <c:v>117.2970219617133</c:v>
                </c:pt>
                <c:pt idx="46">
                  <c:v>117.2970219617133</c:v>
                </c:pt>
                <c:pt idx="47">
                  <c:v>117.2970219617133</c:v>
                </c:pt>
                <c:pt idx="48">
                  <c:v>117.2970219617133</c:v>
                </c:pt>
                <c:pt idx="49">
                  <c:v>117.2970219617133</c:v>
                </c:pt>
                <c:pt idx="50">
                  <c:v>117.2970219617133</c:v>
                </c:pt>
                <c:pt idx="51">
                  <c:v>117.2970219617133</c:v>
                </c:pt>
                <c:pt idx="52">
                  <c:v>117.2970219617133</c:v>
                </c:pt>
                <c:pt idx="53">
                  <c:v>117.2970219617133</c:v>
                </c:pt>
                <c:pt idx="54">
                  <c:v>117.2970219617133</c:v>
                </c:pt>
                <c:pt idx="55">
                  <c:v>117.2970219617133</c:v>
                </c:pt>
                <c:pt idx="56">
                  <c:v>117.2970219617133</c:v>
                </c:pt>
                <c:pt idx="57">
                  <c:v>117.2970219617133</c:v>
                </c:pt>
                <c:pt idx="58">
                  <c:v>117.2970219617133</c:v>
                </c:pt>
                <c:pt idx="59">
                  <c:v>117.2970219617133</c:v>
                </c:pt>
                <c:pt idx="60">
                  <c:v>117.2970219617133</c:v>
                </c:pt>
                <c:pt idx="61">
                  <c:v>117.2970219617133</c:v>
                </c:pt>
                <c:pt idx="62">
                  <c:v>117.2970219617133</c:v>
                </c:pt>
                <c:pt idx="63">
                  <c:v>117.2970219617133</c:v>
                </c:pt>
                <c:pt idx="64">
                  <c:v>117.2970219617133</c:v>
                </c:pt>
                <c:pt idx="65">
                  <c:v>117.2970219617133</c:v>
                </c:pt>
                <c:pt idx="66">
                  <c:v>117.2970219617133</c:v>
                </c:pt>
                <c:pt idx="67">
                  <c:v>117.2970219617133</c:v>
                </c:pt>
                <c:pt idx="68">
                  <c:v>117.2970219617133</c:v>
                </c:pt>
                <c:pt idx="69">
                  <c:v>117.2970219617133</c:v>
                </c:pt>
              </c:numCache>
            </c:numRef>
          </c:yVal>
          <c:smooth val="1"/>
        </c:ser>
        <c:ser>
          <c:idx val="4"/>
          <c:order val="4"/>
          <c:spPr>
            <a:ln w="25400">
              <a:solidFill>
                <a:srgbClr val="008000"/>
              </a:solidFill>
              <a:prstDash val="solid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'MorseHF.csv'!$R$2:$R$71</c:f>
              <c:numCache>
                <c:formatCode>0.00E+00</c:formatCode>
                <c:ptCount val="70"/>
                <c:pt idx="0">
                  <c:v>160.5831016249579</c:v>
                </c:pt>
                <c:pt idx="1">
                  <c:v>160.5831016249579</c:v>
                </c:pt>
                <c:pt idx="2">
                  <c:v>160.5831016249579</c:v>
                </c:pt>
                <c:pt idx="3">
                  <c:v>160.5831016249579</c:v>
                </c:pt>
                <c:pt idx="4">
                  <c:v>160.5831016249579</c:v>
                </c:pt>
                <c:pt idx="5">
                  <c:v>160.5831016249574</c:v>
                </c:pt>
                <c:pt idx="6">
                  <c:v>160.5831016244899</c:v>
                </c:pt>
                <c:pt idx="7">
                  <c:v>160.5831014982158</c:v>
                </c:pt>
                <c:pt idx="8">
                  <c:v>160.5830871663129</c:v>
                </c:pt>
                <c:pt idx="9">
                  <c:v>160.5823487793332</c:v>
                </c:pt>
                <c:pt idx="10">
                  <c:v>160.5639335990585</c:v>
                </c:pt>
                <c:pt idx="11">
                  <c:v>160.3304381015776</c:v>
                </c:pt>
                <c:pt idx="12">
                  <c:v>158.7831824988415</c:v>
                </c:pt>
                <c:pt idx="13">
                  <c:v>153.499149704476</c:v>
                </c:pt>
                <c:pt idx="14">
                  <c:v>145.492348423641</c:v>
                </c:pt>
                <c:pt idx="15">
                  <c:v>145.838838170875</c:v>
                </c:pt>
                <c:pt idx="16">
                  <c:v>161.7800575690445</c:v>
                </c:pt>
                <c:pt idx="17">
                  <c:v>175.3170251285089</c:v>
                </c:pt>
                <c:pt idx="18">
                  <c:v>166.37284402697</c:v>
                </c:pt>
                <c:pt idx="19">
                  <c:v>148.4581224226548</c:v>
                </c:pt>
                <c:pt idx="20">
                  <c:v>147.2373044424996</c:v>
                </c:pt>
                <c:pt idx="21">
                  <c:v>162.7647108028392</c:v>
                </c:pt>
                <c:pt idx="22">
                  <c:v>176.9472391385813</c:v>
                </c:pt>
                <c:pt idx="23">
                  <c:v>179.8554438544538</c:v>
                </c:pt>
                <c:pt idx="24">
                  <c:v>174.8359970955931</c:v>
                </c:pt>
                <c:pt idx="25">
                  <c:v>168.4922636019712</c:v>
                </c:pt>
                <c:pt idx="26">
                  <c:v>164.1269005074338</c:v>
                </c:pt>
                <c:pt idx="27">
                  <c:v>161.9201745054775</c:v>
                </c:pt>
                <c:pt idx="28">
                  <c:v>161.0201140279403</c:v>
                </c:pt>
                <c:pt idx="29">
                  <c:v>160.7094608499035</c:v>
                </c:pt>
                <c:pt idx="30">
                  <c:v>160.6159609338941</c:v>
                </c:pt>
                <c:pt idx="31">
                  <c:v>160.5908907262076</c:v>
                </c:pt>
                <c:pt idx="32">
                  <c:v>160.584803678317</c:v>
                </c:pt>
                <c:pt idx="33">
                  <c:v>160.5834477747935</c:v>
                </c:pt>
                <c:pt idx="34">
                  <c:v>160.5831676836917</c:v>
                </c:pt>
                <c:pt idx="35">
                  <c:v>160.5831135393374</c:v>
                </c:pt>
                <c:pt idx="36">
                  <c:v>160.5831036685647</c:v>
                </c:pt>
                <c:pt idx="37">
                  <c:v>160.5831019601459</c:v>
                </c:pt>
                <c:pt idx="38">
                  <c:v>160.5831016777836</c:v>
                </c:pt>
                <c:pt idx="39">
                  <c:v>160.5831016329918</c:v>
                </c:pt>
                <c:pt idx="40">
                  <c:v>160.5831016261415</c:v>
                </c:pt>
                <c:pt idx="41">
                  <c:v>160.5831016251275</c:v>
                </c:pt>
                <c:pt idx="42">
                  <c:v>160.5831016249817</c:v>
                </c:pt>
                <c:pt idx="43">
                  <c:v>160.5831016249612</c:v>
                </c:pt>
                <c:pt idx="44">
                  <c:v>160.5831016249583</c:v>
                </c:pt>
                <c:pt idx="45">
                  <c:v>160.5831016249581</c:v>
                </c:pt>
                <c:pt idx="46">
                  <c:v>160.5831016249579</c:v>
                </c:pt>
                <c:pt idx="47">
                  <c:v>160.5831016249579</c:v>
                </c:pt>
                <c:pt idx="48">
                  <c:v>160.5831016249579</c:v>
                </c:pt>
                <c:pt idx="49">
                  <c:v>160.5831016249579</c:v>
                </c:pt>
                <c:pt idx="50">
                  <c:v>160.5831016249579</c:v>
                </c:pt>
                <c:pt idx="51">
                  <c:v>160.5831016249579</c:v>
                </c:pt>
                <c:pt idx="52">
                  <c:v>160.5831016249579</c:v>
                </c:pt>
                <c:pt idx="53">
                  <c:v>160.5831016249579</c:v>
                </c:pt>
                <c:pt idx="54">
                  <c:v>160.5831016249579</c:v>
                </c:pt>
                <c:pt idx="55">
                  <c:v>160.5831016249579</c:v>
                </c:pt>
                <c:pt idx="56">
                  <c:v>160.5831016249579</c:v>
                </c:pt>
                <c:pt idx="57">
                  <c:v>160.5831016249579</c:v>
                </c:pt>
                <c:pt idx="58">
                  <c:v>160.5831016249579</c:v>
                </c:pt>
                <c:pt idx="59">
                  <c:v>160.5831016249579</c:v>
                </c:pt>
                <c:pt idx="60">
                  <c:v>160.5831016249579</c:v>
                </c:pt>
                <c:pt idx="61">
                  <c:v>160.5831016249579</c:v>
                </c:pt>
                <c:pt idx="62">
                  <c:v>160.5831016249579</c:v>
                </c:pt>
                <c:pt idx="63">
                  <c:v>160.5831016249579</c:v>
                </c:pt>
                <c:pt idx="64">
                  <c:v>160.5831016249579</c:v>
                </c:pt>
                <c:pt idx="65">
                  <c:v>160.5831016249579</c:v>
                </c:pt>
                <c:pt idx="66">
                  <c:v>160.5831016249579</c:v>
                </c:pt>
                <c:pt idx="67">
                  <c:v>160.5831016249579</c:v>
                </c:pt>
                <c:pt idx="68">
                  <c:v>160.5831016249579</c:v>
                </c:pt>
                <c:pt idx="69">
                  <c:v>160.5831016249579</c:v>
                </c:pt>
              </c:numCache>
            </c:numRef>
          </c:yVal>
          <c:smooth val="1"/>
        </c:ser>
        <c:ser>
          <c:idx val="5"/>
          <c:order val="5"/>
          <c:spPr>
            <a:ln w="25400">
              <a:solidFill>
                <a:srgbClr val="660066"/>
              </a:solidFill>
              <a:prstDash val="solid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'MorseHF.csv'!$S$2:$S$71</c:f>
              <c:numCache>
                <c:formatCode>0.00E+00</c:formatCode>
                <c:ptCount val="70"/>
                <c:pt idx="0">
                  <c:v>201.793336075951</c:v>
                </c:pt>
                <c:pt idx="1">
                  <c:v>201.793336075951</c:v>
                </c:pt>
                <c:pt idx="2">
                  <c:v>201.793336075951</c:v>
                </c:pt>
                <c:pt idx="3">
                  <c:v>201.793336075951</c:v>
                </c:pt>
                <c:pt idx="4">
                  <c:v>201.793336075951</c:v>
                </c:pt>
                <c:pt idx="5">
                  <c:v>201.7933360759526</c:v>
                </c:pt>
                <c:pt idx="6">
                  <c:v>201.7933360770795</c:v>
                </c:pt>
                <c:pt idx="7">
                  <c:v>201.793336369331</c:v>
                </c:pt>
                <c:pt idx="8">
                  <c:v>201.793367975098</c:v>
                </c:pt>
                <c:pt idx="9">
                  <c:v>201.7949043776693</c:v>
                </c:pt>
                <c:pt idx="10">
                  <c:v>201.8305741905255</c:v>
                </c:pt>
                <c:pt idx="11">
                  <c:v>202.2432733710583</c:v>
                </c:pt>
                <c:pt idx="12">
                  <c:v>204.6563890450354</c:v>
                </c:pt>
                <c:pt idx="13">
                  <c:v>211.4238632767581</c:v>
                </c:pt>
                <c:pt idx="14">
                  <c:v>217.701803825809</c:v>
                </c:pt>
                <c:pt idx="15">
                  <c:v>209.5088328746638</c:v>
                </c:pt>
                <c:pt idx="16">
                  <c:v>191.3100034106882</c:v>
                </c:pt>
                <c:pt idx="17">
                  <c:v>191.8203792411542</c:v>
                </c:pt>
                <c:pt idx="18">
                  <c:v>210.6259804830176</c:v>
                </c:pt>
                <c:pt idx="19">
                  <c:v>213.4248175648783</c:v>
                </c:pt>
                <c:pt idx="20">
                  <c:v>195.7443966939132</c:v>
                </c:pt>
                <c:pt idx="21">
                  <c:v>186.9235949500055</c:v>
                </c:pt>
                <c:pt idx="22">
                  <c:v>198.4307311041586</c:v>
                </c:pt>
                <c:pt idx="23">
                  <c:v>214.5086320574351</c:v>
                </c:pt>
                <c:pt idx="24">
                  <c:v>220.8640382801212</c:v>
                </c:pt>
                <c:pt idx="25">
                  <c:v>217.6551633843193</c:v>
                </c:pt>
                <c:pt idx="26">
                  <c:v>211.3901713947304</c:v>
                </c:pt>
                <c:pt idx="27">
                  <c:v>206.4296045846668</c:v>
                </c:pt>
                <c:pt idx="28">
                  <c:v>203.6718982595691</c:v>
                </c:pt>
                <c:pt idx="29">
                  <c:v>202.4522183481307</c:v>
                </c:pt>
                <c:pt idx="30">
                  <c:v>201.9979510688548</c:v>
                </c:pt>
                <c:pt idx="31">
                  <c:v>201.8505812343759</c:v>
                </c:pt>
                <c:pt idx="32">
                  <c:v>201.807965598937</c:v>
                </c:pt>
                <c:pt idx="33">
                  <c:v>201.7967904358902</c:v>
                </c:pt>
                <c:pt idx="34">
                  <c:v>201.7940969547375</c:v>
                </c:pt>
                <c:pt idx="35">
                  <c:v>201.7934937006602</c:v>
                </c:pt>
                <c:pt idx="36">
                  <c:v>201.7933670040657</c:v>
                </c:pt>
                <c:pt idx="37">
                  <c:v>201.7933418590453</c:v>
                </c:pt>
                <c:pt idx="38">
                  <c:v>201.7933371119683</c:v>
                </c:pt>
                <c:pt idx="39">
                  <c:v>201.793336254605</c:v>
                </c:pt>
                <c:pt idx="40">
                  <c:v>201.793336105729</c:v>
                </c:pt>
                <c:pt idx="41">
                  <c:v>201.793336080766</c:v>
                </c:pt>
                <c:pt idx="42">
                  <c:v>201.7933360767087</c:v>
                </c:pt>
                <c:pt idx="43">
                  <c:v>201.7933360760674</c:v>
                </c:pt>
                <c:pt idx="44">
                  <c:v>201.7933360759685</c:v>
                </c:pt>
                <c:pt idx="45">
                  <c:v>201.7933360759535</c:v>
                </c:pt>
                <c:pt idx="46">
                  <c:v>201.7933360759513</c:v>
                </c:pt>
                <c:pt idx="47">
                  <c:v>201.793336075951</c:v>
                </c:pt>
                <c:pt idx="48">
                  <c:v>201.793336075951</c:v>
                </c:pt>
                <c:pt idx="49">
                  <c:v>201.793336075951</c:v>
                </c:pt>
                <c:pt idx="50">
                  <c:v>201.793336075951</c:v>
                </c:pt>
                <c:pt idx="51">
                  <c:v>201.793336075951</c:v>
                </c:pt>
                <c:pt idx="52">
                  <c:v>201.793336075951</c:v>
                </c:pt>
                <c:pt idx="53">
                  <c:v>201.793336075951</c:v>
                </c:pt>
                <c:pt idx="54">
                  <c:v>201.793336075951</c:v>
                </c:pt>
                <c:pt idx="55">
                  <c:v>201.793336075951</c:v>
                </c:pt>
                <c:pt idx="56">
                  <c:v>201.793336075951</c:v>
                </c:pt>
                <c:pt idx="57">
                  <c:v>201.793336075951</c:v>
                </c:pt>
                <c:pt idx="58">
                  <c:v>201.793336075951</c:v>
                </c:pt>
                <c:pt idx="59">
                  <c:v>201.793336075951</c:v>
                </c:pt>
                <c:pt idx="60">
                  <c:v>201.793336075951</c:v>
                </c:pt>
                <c:pt idx="61">
                  <c:v>201.793336075951</c:v>
                </c:pt>
                <c:pt idx="62">
                  <c:v>201.793336075951</c:v>
                </c:pt>
                <c:pt idx="63">
                  <c:v>201.793336075951</c:v>
                </c:pt>
                <c:pt idx="64">
                  <c:v>201.793336075951</c:v>
                </c:pt>
                <c:pt idx="65">
                  <c:v>201.793336075951</c:v>
                </c:pt>
                <c:pt idx="66">
                  <c:v>201.793336075951</c:v>
                </c:pt>
                <c:pt idx="67">
                  <c:v>201.793336075951</c:v>
                </c:pt>
                <c:pt idx="68">
                  <c:v>201.793336075951</c:v>
                </c:pt>
                <c:pt idx="69">
                  <c:v>201.793336075951</c:v>
                </c:pt>
              </c:numCache>
            </c:numRef>
          </c:yVal>
          <c:smooth val="1"/>
        </c:ser>
        <c:ser>
          <c:idx val="6"/>
          <c:order val="6"/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'MorseHF.csv'!$J$2:$J$71</c:f>
              <c:numCache>
                <c:formatCode>General</c:formatCode>
                <c:ptCount val="70"/>
                <c:pt idx="0">
                  <c:v>24.49732699846853</c:v>
                </c:pt>
                <c:pt idx="1">
                  <c:v>24.49732699846853</c:v>
                </c:pt>
                <c:pt idx="2">
                  <c:v>24.49732699846853</c:v>
                </c:pt>
                <c:pt idx="3">
                  <c:v>24.49732699846853</c:v>
                </c:pt>
                <c:pt idx="4">
                  <c:v>24.49732699846853</c:v>
                </c:pt>
                <c:pt idx="5">
                  <c:v>24.49732699846853</c:v>
                </c:pt>
                <c:pt idx="6">
                  <c:v>24.49732699846853</c:v>
                </c:pt>
                <c:pt idx="7">
                  <c:v>24.49732699846853</c:v>
                </c:pt>
                <c:pt idx="8">
                  <c:v>24.49732699846853</c:v>
                </c:pt>
                <c:pt idx="9">
                  <c:v>24.49732699846853</c:v>
                </c:pt>
                <c:pt idx="10">
                  <c:v>24.49732699846853</c:v>
                </c:pt>
                <c:pt idx="11">
                  <c:v>24.49732699846853</c:v>
                </c:pt>
                <c:pt idx="12">
                  <c:v>24.49732699846853</c:v>
                </c:pt>
                <c:pt idx="13">
                  <c:v>24.49732699846853</c:v>
                </c:pt>
                <c:pt idx="14">
                  <c:v>24.49732699846853</c:v>
                </c:pt>
                <c:pt idx="15">
                  <c:v>24.49732699846853</c:v>
                </c:pt>
                <c:pt idx="16">
                  <c:v>24.49732699846853</c:v>
                </c:pt>
                <c:pt idx="17">
                  <c:v>24.49732699846853</c:v>
                </c:pt>
                <c:pt idx="18">
                  <c:v>24.49732699846853</c:v>
                </c:pt>
                <c:pt idx="19">
                  <c:v>24.49732699846853</c:v>
                </c:pt>
                <c:pt idx="20">
                  <c:v>24.49732699846853</c:v>
                </c:pt>
                <c:pt idx="21">
                  <c:v>24.49732699846853</c:v>
                </c:pt>
                <c:pt idx="22">
                  <c:v>24.49732699846853</c:v>
                </c:pt>
                <c:pt idx="23">
                  <c:v>24.49732699846853</c:v>
                </c:pt>
                <c:pt idx="24">
                  <c:v>24.49732699846853</c:v>
                </c:pt>
                <c:pt idx="25">
                  <c:v>24.49732699846853</c:v>
                </c:pt>
                <c:pt idx="26">
                  <c:v>24.49732699846853</c:v>
                </c:pt>
                <c:pt idx="27">
                  <c:v>24.49732699846853</c:v>
                </c:pt>
                <c:pt idx="28">
                  <c:v>24.49732699846853</c:v>
                </c:pt>
                <c:pt idx="29">
                  <c:v>24.49732699846853</c:v>
                </c:pt>
                <c:pt idx="30">
                  <c:v>24.49732699846853</c:v>
                </c:pt>
                <c:pt idx="31">
                  <c:v>24.49732699846853</c:v>
                </c:pt>
                <c:pt idx="32">
                  <c:v>24.49732699846853</c:v>
                </c:pt>
                <c:pt idx="33">
                  <c:v>24.49732699846853</c:v>
                </c:pt>
                <c:pt idx="34">
                  <c:v>24.49732699846853</c:v>
                </c:pt>
                <c:pt idx="35">
                  <c:v>24.49732699846853</c:v>
                </c:pt>
                <c:pt idx="36">
                  <c:v>24.49732699846853</c:v>
                </c:pt>
                <c:pt idx="37">
                  <c:v>24.49732699846853</c:v>
                </c:pt>
                <c:pt idx="38">
                  <c:v>24.49732699846853</c:v>
                </c:pt>
                <c:pt idx="39">
                  <c:v>24.49732699846853</c:v>
                </c:pt>
                <c:pt idx="40">
                  <c:v>24.49732699846853</c:v>
                </c:pt>
                <c:pt idx="41">
                  <c:v>24.49732699846853</c:v>
                </c:pt>
                <c:pt idx="42">
                  <c:v>24.49732699846853</c:v>
                </c:pt>
                <c:pt idx="43">
                  <c:v>24.49732699846853</c:v>
                </c:pt>
                <c:pt idx="44">
                  <c:v>24.49732699846853</c:v>
                </c:pt>
                <c:pt idx="45">
                  <c:v>24.49732699846853</c:v>
                </c:pt>
                <c:pt idx="46">
                  <c:v>24.49732699846853</c:v>
                </c:pt>
                <c:pt idx="47">
                  <c:v>24.49732699846853</c:v>
                </c:pt>
                <c:pt idx="48">
                  <c:v>24.49732699846853</c:v>
                </c:pt>
                <c:pt idx="49">
                  <c:v>24.49732699846853</c:v>
                </c:pt>
                <c:pt idx="50">
                  <c:v>24.49732699846853</c:v>
                </c:pt>
                <c:pt idx="51">
                  <c:v>24.49732699846853</c:v>
                </c:pt>
                <c:pt idx="52">
                  <c:v>24.49732699846853</c:v>
                </c:pt>
                <c:pt idx="53">
                  <c:v>24.49732699846853</c:v>
                </c:pt>
                <c:pt idx="54">
                  <c:v>24.49732699846853</c:v>
                </c:pt>
                <c:pt idx="55">
                  <c:v>24.49732699846853</c:v>
                </c:pt>
                <c:pt idx="56">
                  <c:v>24.49732699846853</c:v>
                </c:pt>
                <c:pt idx="57">
                  <c:v>24.49732699846853</c:v>
                </c:pt>
                <c:pt idx="58">
                  <c:v>24.49732699846853</c:v>
                </c:pt>
                <c:pt idx="59">
                  <c:v>24.49732699846853</c:v>
                </c:pt>
                <c:pt idx="60">
                  <c:v>24.49732699846853</c:v>
                </c:pt>
                <c:pt idx="61">
                  <c:v>24.49732699846853</c:v>
                </c:pt>
                <c:pt idx="62">
                  <c:v>24.49732699846853</c:v>
                </c:pt>
                <c:pt idx="63">
                  <c:v>24.49732699846853</c:v>
                </c:pt>
                <c:pt idx="64">
                  <c:v>24.49732699846853</c:v>
                </c:pt>
                <c:pt idx="65">
                  <c:v>24.49732699846853</c:v>
                </c:pt>
                <c:pt idx="66">
                  <c:v>24.49732699846853</c:v>
                </c:pt>
                <c:pt idx="67">
                  <c:v>24.49732699846853</c:v>
                </c:pt>
                <c:pt idx="68">
                  <c:v>24.49732699846853</c:v>
                </c:pt>
                <c:pt idx="69">
                  <c:v>24.49732699846853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'MorseHF.csv'!$K$2:$K$71</c:f>
              <c:numCache>
                <c:formatCode>General</c:formatCode>
                <c:ptCount val="70"/>
                <c:pt idx="0">
                  <c:v>71.93509708621677</c:v>
                </c:pt>
                <c:pt idx="1">
                  <c:v>71.93509708621677</c:v>
                </c:pt>
                <c:pt idx="2">
                  <c:v>71.93509708621677</c:v>
                </c:pt>
                <c:pt idx="3">
                  <c:v>71.93509708621677</c:v>
                </c:pt>
                <c:pt idx="4">
                  <c:v>71.93509708621677</c:v>
                </c:pt>
                <c:pt idx="5">
                  <c:v>71.93509708621677</c:v>
                </c:pt>
                <c:pt idx="6">
                  <c:v>71.93509708621677</c:v>
                </c:pt>
                <c:pt idx="7">
                  <c:v>71.93509708621677</c:v>
                </c:pt>
                <c:pt idx="8">
                  <c:v>71.93509708621677</c:v>
                </c:pt>
                <c:pt idx="9">
                  <c:v>71.93509708621677</c:v>
                </c:pt>
                <c:pt idx="10">
                  <c:v>71.93509708621677</c:v>
                </c:pt>
                <c:pt idx="11">
                  <c:v>71.93509708621677</c:v>
                </c:pt>
                <c:pt idx="12">
                  <c:v>71.93509708621677</c:v>
                </c:pt>
                <c:pt idx="13">
                  <c:v>71.93509708621677</c:v>
                </c:pt>
                <c:pt idx="14">
                  <c:v>71.93509708621677</c:v>
                </c:pt>
                <c:pt idx="15">
                  <c:v>71.93509708621677</c:v>
                </c:pt>
                <c:pt idx="16">
                  <c:v>71.93509708621677</c:v>
                </c:pt>
                <c:pt idx="17">
                  <c:v>71.93509708621677</c:v>
                </c:pt>
                <c:pt idx="18">
                  <c:v>71.93509708621677</c:v>
                </c:pt>
                <c:pt idx="19">
                  <c:v>71.93509708621677</c:v>
                </c:pt>
                <c:pt idx="20">
                  <c:v>71.93509708621677</c:v>
                </c:pt>
                <c:pt idx="21">
                  <c:v>71.93509708621677</c:v>
                </c:pt>
                <c:pt idx="22">
                  <c:v>71.93509708621677</c:v>
                </c:pt>
                <c:pt idx="23">
                  <c:v>71.93509708621677</c:v>
                </c:pt>
                <c:pt idx="24">
                  <c:v>71.93509708621677</c:v>
                </c:pt>
                <c:pt idx="25">
                  <c:v>71.93509708621677</c:v>
                </c:pt>
                <c:pt idx="26">
                  <c:v>71.93509708621677</c:v>
                </c:pt>
                <c:pt idx="27">
                  <c:v>71.93509708621677</c:v>
                </c:pt>
                <c:pt idx="28">
                  <c:v>71.93509708621677</c:v>
                </c:pt>
                <c:pt idx="29">
                  <c:v>71.93509708621677</c:v>
                </c:pt>
                <c:pt idx="30">
                  <c:v>71.93509708621677</c:v>
                </c:pt>
                <c:pt idx="31">
                  <c:v>71.93509708621677</c:v>
                </c:pt>
                <c:pt idx="32">
                  <c:v>71.93509708621677</c:v>
                </c:pt>
                <c:pt idx="33">
                  <c:v>71.93509708621677</c:v>
                </c:pt>
                <c:pt idx="34">
                  <c:v>71.93509708621677</c:v>
                </c:pt>
                <c:pt idx="35">
                  <c:v>71.93509708621677</c:v>
                </c:pt>
                <c:pt idx="36">
                  <c:v>71.93509708621677</c:v>
                </c:pt>
                <c:pt idx="37">
                  <c:v>71.93509708621677</c:v>
                </c:pt>
                <c:pt idx="38">
                  <c:v>71.93509708621677</c:v>
                </c:pt>
                <c:pt idx="39">
                  <c:v>71.93509708621677</c:v>
                </c:pt>
                <c:pt idx="40">
                  <c:v>71.93509708621677</c:v>
                </c:pt>
                <c:pt idx="41">
                  <c:v>71.93509708621677</c:v>
                </c:pt>
                <c:pt idx="42">
                  <c:v>71.93509708621677</c:v>
                </c:pt>
                <c:pt idx="43">
                  <c:v>71.93509708621677</c:v>
                </c:pt>
                <c:pt idx="44">
                  <c:v>71.93509708621677</c:v>
                </c:pt>
                <c:pt idx="45">
                  <c:v>71.93509708621677</c:v>
                </c:pt>
                <c:pt idx="46">
                  <c:v>71.93509708621677</c:v>
                </c:pt>
                <c:pt idx="47">
                  <c:v>71.93509708621677</c:v>
                </c:pt>
                <c:pt idx="48">
                  <c:v>71.93509708621677</c:v>
                </c:pt>
                <c:pt idx="49">
                  <c:v>71.93509708621677</c:v>
                </c:pt>
                <c:pt idx="50">
                  <c:v>71.93509708621677</c:v>
                </c:pt>
                <c:pt idx="51">
                  <c:v>71.93509708621677</c:v>
                </c:pt>
                <c:pt idx="52">
                  <c:v>71.93509708621677</c:v>
                </c:pt>
                <c:pt idx="53">
                  <c:v>71.93509708621677</c:v>
                </c:pt>
                <c:pt idx="54">
                  <c:v>71.93509708621677</c:v>
                </c:pt>
                <c:pt idx="55">
                  <c:v>71.93509708621677</c:v>
                </c:pt>
                <c:pt idx="56">
                  <c:v>71.93509708621677</c:v>
                </c:pt>
                <c:pt idx="57">
                  <c:v>71.93509708621677</c:v>
                </c:pt>
                <c:pt idx="58">
                  <c:v>71.93509708621677</c:v>
                </c:pt>
                <c:pt idx="59">
                  <c:v>71.93509708621677</c:v>
                </c:pt>
                <c:pt idx="60">
                  <c:v>71.93509708621677</c:v>
                </c:pt>
                <c:pt idx="61">
                  <c:v>71.93509708621677</c:v>
                </c:pt>
                <c:pt idx="62">
                  <c:v>71.93509708621677</c:v>
                </c:pt>
                <c:pt idx="63">
                  <c:v>71.93509708621677</c:v>
                </c:pt>
                <c:pt idx="64">
                  <c:v>71.93509708621677</c:v>
                </c:pt>
                <c:pt idx="65">
                  <c:v>71.93509708621677</c:v>
                </c:pt>
                <c:pt idx="66">
                  <c:v>71.93509708621677</c:v>
                </c:pt>
                <c:pt idx="67">
                  <c:v>71.93509708621677</c:v>
                </c:pt>
                <c:pt idx="68">
                  <c:v>71.93509708621677</c:v>
                </c:pt>
                <c:pt idx="69">
                  <c:v>71.93509708621677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'MorseHF.csv'!$L$2:$L$71</c:f>
              <c:numCache>
                <c:formatCode>General</c:formatCode>
                <c:ptCount val="70"/>
                <c:pt idx="0">
                  <c:v>117.2970219617133</c:v>
                </c:pt>
                <c:pt idx="1">
                  <c:v>117.2970219617133</c:v>
                </c:pt>
                <c:pt idx="2">
                  <c:v>117.2970219617133</c:v>
                </c:pt>
                <c:pt idx="3">
                  <c:v>117.2970219617133</c:v>
                </c:pt>
                <c:pt idx="4">
                  <c:v>117.2970219617133</c:v>
                </c:pt>
                <c:pt idx="5">
                  <c:v>117.2970219617133</c:v>
                </c:pt>
                <c:pt idx="6">
                  <c:v>117.2970219617133</c:v>
                </c:pt>
                <c:pt idx="7">
                  <c:v>117.2970219617133</c:v>
                </c:pt>
                <c:pt idx="8">
                  <c:v>117.2970219617133</c:v>
                </c:pt>
                <c:pt idx="9">
                  <c:v>117.2970219617133</c:v>
                </c:pt>
                <c:pt idx="10">
                  <c:v>117.2970219617133</c:v>
                </c:pt>
                <c:pt idx="11">
                  <c:v>117.2970219617133</c:v>
                </c:pt>
                <c:pt idx="12">
                  <c:v>117.2970219617133</c:v>
                </c:pt>
                <c:pt idx="13">
                  <c:v>117.2970219617133</c:v>
                </c:pt>
                <c:pt idx="14">
                  <c:v>117.2970219617133</c:v>
                </c:pt>
                <c:pt idx="15">
                  <c:v>117.2970219617133</c:v>
                </c:pt>
                <c:pt idx="16">
                  <c:v>117.2970219617133</c:v>
                </c:pt>
                <c:pt idx="17">
                  <c:v>117.2970219617133</c:v>
                </c:pt>
                <c:pt idx="18">
                  <c:v>117.2970219617133</c:v>
                </c:pt>
                <c:pt idx="19">
                  <c:v>117.2970219617133</c:v>
                </c:pt>
                <c:pt idx="20">
                  <c:v>117.2970219617133</c:v>
                </c:pt>
                <c:pt idx="21">
                  <c:v>117.2970219617133</c:v>
                </c:pt>
                <c:pt idx="22">
                  <c:v>117.2970219617133</c:v>
                </c:pt>
                <c:pt idx="23">
                  <c:v>117.2970219617133</c:v>
                </c:pt>
                <c:pt idx="24">
                  <c:v>117.2970219617133</c:v>
                </c:pt>
                <c:pt idx="25">
                  <c:v>117.2970219617133</c:v>
                </c:pt>
                <c:pt idx="26">
                  <c:v>117.2970219617133</c:v>
                </c:pt>
                <c:pt idx="27">
                  <c:v>117.2970219617133</c:v>
                </c:pt>
                <c:pt idx="28">
                  <c:v>117.2970219617133</c:v>
                </c:pt>
                <c:pt idx="29">
                  <c:v>117.2970219617133</c:v>
                </c:pt>
                <c:pt idx="30">
                  <c:v>117.2970219617133</c:v>
                </c:pt>
                <c:pt idx="31">
                  <c:v>117.2970219617133</c:v>
                </c:pt>
                <c:pt idx="32">
                  <c:v>117.2970219617133</c:v>
                </c:pt>
                <c:pt idx="33">
                  <c:v>117.2970219617133</c:v>
                </c:pt>
                <c:pt idx="34">
                  <c:v>117.2970219617133</c:v>
                </c:pt>
                <c:pt idx="35">
                  <c:v>117.2970219617133</c:v>
                </c:pt>
                <c:pt idx="36">
                  <c:v>117.2970219617133</c:v>
                </c:pt>
                <c:pt idx="37">
                  <c:v>117.2970219617133</c:v>
                </c:pt>
                <c:pt idx="38">
                  <c:v>117.2970219617133</c:v>
                </c:pt>
                <c:pt idx="39">
                  <c:v>117.2970219617133</c:v>
                </c:pt>
                <c:pt idx="40">
                  <c:v>117.2970219617133</c:v>
                </c:pt>
                <c:pt idx="41">
                  <c:v>117.2970219617133</c:v>
                </c:pt>
                <c:pt idx="42">
                  <c:v>117.2970219617133</c:v>
                </c:pt>
                <c:pt idx="43">
                  <c:v>117.2970219617133</c:v>
                </c:pt>
                <c:pt idx="44">
                  <c:v>117.2970219617133</c:v>
                </c:pt>
                <c:pt idx="45">
                  <c:v>117.2970219617133</c:v>
                </c:pt>
                <c:pt idx="46">
                  <c:v>117.2970219617133</c:v>
                </c:pt>
                <c:pt idx="47">
                  <c:v>117.2970219617133</c:v>
                </c:pt>
                <c:pt idx="48">
                  <c:v>117.2970219617133</c:v>
                </c:pt>
                <c:pt idx="49">
                  <c:v>117.2970219617133</c:v>
                </c:pt>
                <c:pt idx="50">
                  <c:v>117.2970219617133</c:v>
                </c:pt>
                <c:pt idx="51">
                  <c:v>117.2970219617133</c:v>
                </c:pt>
                <c:pt idx="52">
                  <c:v>117.2970219617133</c:v>
                </c:pt>
                <c:pt idx="53">
                  <c:v>117.2970219617133</c:v>
                </c:pt>
                <c:pt idx="54">
                  <c:v>117.2970219617133</c:v>
                </c:pt>
                <c:pt idx="55">
                  <c:v>117.2970219617133</c:v>
                </c:pt>
                <c:pt idx="56">
                  <c:v>117.2970219617133</c:v>
                </c:pt>
                <c:pt idx="57">
                  <c:v>117.2970219617133</c:v>
                </c:pt>
                <c:pt idx="58">
                  <c:v>117.2970219617133</c:v>
                </c:pt>
                <c:pt idx="59">
                  <c:v>117.2970219617133</c:v>
                </c:pt>
                <c:pt idx="60">
                  <c:v>117.2970219617133</c:v>
                </c:pt>
                <c:pt idx="61">
                  <c:v>117.2970219617133</c:v>
                </c:pt>
                <c:pt idx="62">
                  <c:v>117.2970219617133</c:v>
                </c:pt>
                <c:pt idx="63">
                  <c:v>117.2970219617133</c:v>
                </c:pt>
                <c:pt idx="64">
                  <c:v>117.2970219617133</c:v>
                </c:pt>
                <c:pt idx="65">
                  <c:v>117.2970219617133</c:v>
                </c:pt>
                <c:pt idx="66">
                  <c:v>117.2970219617133</c:v>
                </c:pt>
                <c:pt idx="67">
                  <c:v>117.2970219617133</c:v>
                </c:pt>
                <c:pt idx="68">
                  <c:v>117.2970219617133</c:v>
                </c:pt>
                <c:pt idx="69">
                  <c:v>117.2970219617133</c:v>
                </c:pt>
              </c:numCache>
            </c:numRef>
          </c:yVal>
          <c:smooth val="1"/>
        </c:ser>
        <c:ser>
          <c:idx val="9"/>
          <c:order val="9"/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'MorseHF.csv'!$M$2:$M$71</c:f>
              <c:numCache>
                <c:formatCode>General</c:formatCode>
                <c:ptCount val="70"/>
                <c:pt idx="0">
                  <c:v>160.5831016249579</c:v>
                </c:pt>
                <c:pt idx="1">
                  <c:v>160.5831016249579</c:v>
                </c:pt>
                <c:pt idx="2">
                  <c:v>160.5831016249579</c:v>
                </c:pt>
                <c:pt idx="3">
                  <c:v>160.5831016249579</c:v>
                </c:pt>
                <c:pt idx="4">
                  <c:v>160.5831016249579</c:v>
                </c:pt>
                <c:pt idx="5">
                  <c:v>160.5831016249579</c:v>
                </c:pt>
                <c:pt idx="6">
                  <c:v>160.5831016249579</c:v>
                </c:pt>
                <c:pt idx="7">
                  <c:v>160.5831016249579</c:v>
                </c:pt>
                <c:pt idx="8">
                  <c:v>160.5831016249579</c:v>
                </c:pt>
                <c:pt idx="9">
                  <c:v>160.5831016249579</c:v>
                </c:pt>
                <c:pt idx="10">
                  <c:v>160.5831016249579</c:v>
                </c:pt>
                <c:pt idx="11">
                  <c:v>160.5831016249579</c:v>
                </c:pt>
                <c:pt idx="12">
                  <c:v>160.5831016249579</c:v>
                </c:pt>
                <c:pt idx="13">
                  <c:v>160.5831016249579</c:v>
                </c:pt>
                <c:pt idx="14">
                  <c:v>160.5831016249579</c:v>
                </c:pt>
                <c:pt idx="15">
                  <c:v>160.5831016249579</c:v>
                </c:pt>
                <c:pt idx="16">
                  <c:v>160.5831016249579</c:v>
                </c:pt>
                <c:pt idx="17">
                  <c:v>160.5831016249579</c:v>
                </c:pt>
                <c:pt idx="18">
                  <c:v>160.5831016249579</c:v>
                </c:pt>
                <c:pt idx="19">
                  <c:v>160.5831016249579</c:v>
                </c:pt>
                <c:pt idx="20">
                  <c:v>160.5831016249579</c:v>
                </c:pt>
                <c:pt idx="21">
                  <c:v>160.5831016249579</c:v>
                </c:pt>
                <c:pt idx="22">
                  <c:v>160.5831016249579</c:v>
                </c:pt>
                <c:pt idx="23">
                  <c:v>160.5831016249579</c:v>
                </c:pt>
                <c:pt idx="24">
                  <c:v>160.5831016249579</c:v>
                </c:pt>
                <c:pt idx="25">
                  <c:v>160.5831016249579</c:v>
                </c:pt>
                <c:pt idx="26">
                  <c:v>160.5831016249579</c:v>
                </c:pt>
                <c:pt idx="27">
                  <c:v>160.5831016249579</c:v>
                </c:pt>
                <c:pt idx="28">
                  <c:v>160.5831016249579</c:v>
                </c:pt>
                <c:pt idx="29">
                  <c:v>160.5831016249579</c:v>
                </c:pt>
                <c:pt idx="30">
                  <c:v>160.5831016249579</c:v>
                </c:pt>
                <c:pt idx="31">
                  <c:v>160.5831016249579</c:v>
                </c:pt>
                <c:pt idx="32">
                  <c:v>160.5831016249579</c:v>
                </c:pt>
                <c:pt idx="33">
                  <c:v>160.5831016249579</c:v>
                </c:pt>
                <c:pt idx="34">
                  <c:v>160.5831016249579</c:v>
                </c:pt>
                <c:pt idx="35">
                  <c:v>160.5831016249579</c:v>
                </c:pt>
                <c:pt idx="36">
                  <c:v>160.5831016249579</c:v>
                </c:pt>
                <c:pt idx="37">
                  <c:v>160.5831016249579</c:v>
                </c:pt>
                <c:pt idx="38">
                  <c:v>160.5831016249579</c:v>
                </c:pt>
                <c:pt idx="39">
                  <c:v>160.5831016249579</c:v>
                </c:pt>
                <c:pt idx="40">
                  <c:v>160.5831016249579</c:v>
                </c:pt>
                <c:pt idx="41">
                  <c:v>160.5831016249579</c:v>
                </c:pt>
                <c:pt idx="42">
                  <c:v>160.5831016249579</c:v>
                </c:pt>
                <c:pt idx="43">
                  <c:v>160.5831016249579</c:v>
                </c:pt>
                <c:pt idx="44">
                  <c:v>160.5831016249579</c:v>
                </c:pt>
                <c:pt idx="45">
                  <c:v>160.5831016249579</c:v>
                </c:pt>
                <c:pt idx="46">
                  <c:v>160.5831016249579</c:v>
                </c:pt>
                <c:pt idx="47">
                  <c:v>160.5831016249579</c:v>
                </c:pt>
                <c:pt idx="48">
                  <c:v>160.5831016249579</c:v>
                </c:pt>
                <c:pt idx="49">
                  <c:v>160.5831016249579</c:v>
                </c:pt>
                <c:pt idx="50">
                  <c:v>160.5831016249579</c:v>
                </c:pt>
                <c:pt idx="51">
                  <c:v>160.5831016249579</c:v>
                </c:pt>
                <c:pt idx="52">
                  <c:v>160.5831016249579</c:v>
                </c:pt>
                <c:pt idx="53">
                  <c:v>160.5831016249579</c:v>
                </c:pt>
                <c:pt idx="54">
                  <c:v>160.5831016249579</c:v>
                </c:pt>
                <c:pt idx="55">
                  <c:v>160.5831016249579</c:v>
                </c:pt>
                <c:pt idx="56">
                  <c:v>160.5831016249579</c:v>
                </c:pt>
                <c:pt idx="57">
                  <c:v>160.5831016249579</c:v>
                </c:pt>
                <c:pt idx="58">
                  <c:v>160.5831016249579</c:v>
                </c:pt>
                <c:pt idx="59">
                  <c:v>160.5831016249579</c:v>
                </c:pt>
                <c:pt idx="60">
                  <c:v>160.5831016249579</c:v>
                </c:pt>
                <c:pt idx="61">
                  <c:v>160.5831016249579</c:v>
                </c:pt>
                <c:pt idx="62">
                  <c:v>160.5831016249579</c:v>
                </c:pt>
                <c:pt idx="63">
                  <c:v>160.5831016249579</c:v>
                </c:pt>
                <c:pt idx="64">
                  <c:v>160.5831016249579</c:v>
                </c:pt>
                <c:pt idx="65">
                  <c:v>160.5831016249579</c:v>
                </c:pt>
                <c:pt idx="66">
                  <c:v>160.5831016249579</c:v>
                </c:pt>
                <c:pt idx="67">
                  <c:v>160.5831016249579</c:v>
                </c:pt>
                <c:pt idx="68">
                  <c:v>160.5831016249579</c:v>
                </c:pt>
                <c:pt idx="69">
                  <c:v>160.5831016249579</c:v>
                </c:pt>
              </c:numCache>
            </c:numRef>
          </c:yVal>
          <c:smooth val="1"/>
        </c:ser>
        <c:ser>
          <c:idx val="10"/>
          <c:order val="10"/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'MorseHF.csv'!$B$2:$B$71</c:f>
              <c:numCache>
                <c:formatCode>General</c:formatCode>
                <c:ptCount val="70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0.4</c:v>
                </c:pt>
                <c:pt idx="8">
                  <c:v>0.45</c:v>
                </c:pt>
                <c:pt idx="9">
                  <c:v>0.5</c:v>
                </c:pt>
                <c:pt idx="10">
                  <c:v>0.55</c:v>
                </c:pt>
                <c:pt idx="11">
                  <c:v>0.6</c:v>
                </c:pt>
                <c:pt idx="12">
                  <c:v>0.65</c:v>
                </c:pt>
                <c:pt idx="13">
                  <c:v>0.7</c:v>
                </c:pt>
                <c:pt idx="14">
                  <c:v>0.75</c:v>
                </c:pt>
                <c:pt idx="15">
                  <c:v>0.8</c:v>
                </c:pt>
                <c:pt idx="16">
                  <c:v>0.85</c:v>
                </c:pt>
                <c:pt idx="17">
                  <c:v>0.9</c:v>
                </c:pt>
                <c:pt idx="18">
                  <c:v>0.95</c:v>
                </c:pt>
                <c:pt idx="19">
                  <c:v>1.0</c:v>
                </c:pt>
                <c:pt idx="20">
                  <c:v>1.05</c:v>
                </c:pt>
                <c:pt idx="21">
                  <c:v>1.1</c:v>
                </c:pt>
                <c:pt idx="22">
                  <c:v>1.15</c:v>
                </c:pt>
                <c:pt idx="23">
                  <c:v>1.2</c:v>
                </c:pt>
                <c:pt idx="24">
                  <c:v>1.25</c:v>
                </c:pt>
                <c:pt idx="25">
                  <c:v>1.3</c:v>
                </c:pt>
                <c:pt idx="26">
                  <c:v>1.35</c:v>
                </c:pt>
                <c:pt idx="27">
                  <c:v>1.4</c:v>
                </c:pt>
                <c:pt idx="28">
                  <c:v>1.45</c:v>
                </c:pt>
                <c:pt idx="29">
                  <c:v>1.5</c:v>
                </c:pt>
                <c:pt idx="30">
                  <c:v>1.55</c:v>
                </c:pt>
                <c:pt idx="31">
                  <c:v>1.6</c:v>
                </c:pt>
                <c:pt idx="32">
                  <c:v>1.65</c:v>
                </c:pt>
                <c:pt idx="33">
                  <c:v>1.7</c:v>
                </c:pt>
                <c:pt idx="34">
                  <c:v>1.75</c:v>
                </c:pt>
                <c:pt idx="35">
                  <c:v>1.8</c:v>
                </c:pt>
                <c:pt idx="36">
                  <c:v>1.85</c:v>
                </c:pt>
                <c:pt idx="37">
                  <c:v>1.9</c:v>
                </c:pt>
                <c:pt idx="38">
                  <c:v>1.95</c:v>
                </c:pt>
                <c:pt idx="39">
                  <c:v>2.0</c:v>
                </c:pt>
                <c:pt idx="40">
                  <c:v>2.05</c:v>
                </c:pt>
                <c:pt idx="41">
                  <c:v>2.1</c:v>
                </c:pt>
                <c:pt idx="42">
                  <c:v>2.15</c:v>
                </c:pt>
                <c:pt idx="43">
                  <c:v>2.2</c:v>
                </c:pt>
                <c:pt idx="44">
                  <c:v>2.25</c:v>
                </c:pt>
                <c:pt idx="45">
                  <c:v>2.3</c:v>
                </c:pt>
                <c:pt idx="46">
                  <c:v>2.35</c:v>
                </c:pt>
                <c:pt idx="47">
                  <c:v>2.4</c:v>
                </c:pt>
                <c:pt idx="48">
                  <c:v>2.45</c:v>
                </c:pt>
                <c:pt idx="49">
                  <c:v>2.5</c:v>
                </c:pt>
                <c:pt idx="50">
                  <c:v>2.55</c:v>
                </c:pt>
                <c:pt idx="51">
                  <c:v>2.6</c:v>
                </c:pt>
                <c:pt idx="52">
                  <c:v>2.65</c:v>
                </c:pt>
                <c:pt idx="53">
                  <c:v>2.7</c:v>
                </c:pt>
                <c:pt idx="54">
                  <c:v>2.75</c:v>
                </c:pt>
                <c:pt idx="55">
                  <c:v>2.8</c:v>
                </c:pt>
                <c:pt idx="56">
                  <c:v>2.85</c:v>
                </c:pt>
                <c:pt idx="57">
                  <c:v>2.9</c:v>
                </c:pt>
                <c:pt idx="58">
                  <c:v>2.95</c:v>
                </c:pt>
                <c:pt idx="59">
                  <c:v>3.0</c:v>
                </c:pt>
                <c:pt idx="60">
                  <c:v>3.05</c:v>
                </c:pt>
                <c:pt idx="61">
                  <c:v>3.1</c:v>
                </c:pt>
                <c:pt idx="62">
                  <c:v>3.15</c:v>
                </c:pt>
                <c:pt idx="63">
                  <c:v>3.2</c:v>
                </c:pt>
                <c:pt idx="64">
                  <c:v>3.25</c:v>
                </c:pt>
                <c:pt idx="65">
                  <c:v>3.3</c:v>
                </c:pt>
                <c:pt idx="66">
                  <c:v>3.35</c:v>
                </c:pt>
                <c:pt idx="67">
                  <c:v>3.4</c:v>
                </c:pt>
                <c:pt idx="68">
                  <c:v>3.45</c:v>
                </c:pt>
                <c:pt idx="69">
                  <c:v>3.5</c:v>
                </c:pt>
              </c:numCache>
            </c:numRef>
          </c:xVal>
          <c:yVal>
            <c:numRef>
              <c:f>'MorseHF.csv'!$N$2:$N$71</c:f>
              <c:numCache>
                <c:formatCode>General</c:formatCode>
                <c:ptCount val="70"/>
                <c:pt idx="0">
                  <c:v>201.793336075951</c:v>
                </c:pt>
                <c:pt idx="1">
                  <c:v>201.793336075951</c:v>
                </c:pt>
                <c:pt idx="2">
                  <c:v>201.793336075951</c:v>
                </c:pt>
                <c:pt idx="3">
                  <c:v>201.793336075951</c:v>
                </c:pt>
                <c:pt idx="4">
                  <c:v>201.793336075951</c:v>
                </c:pt>
                <c:pt idx="5">
                  <c:v>201.793336075951</c:v>
                </c:pt>
                <c:pt idx="6">
                  <c:v>201.793336075951</c:v>
                </c:pt>
                <c:pt idx="7">
                  <c:v>201.793336075951</c:v>
                </c:pt>
                <c:pt idx="8">
                  <c:v>201.793336075951</c:v>
                </c:pt>
                <c:pt idx="9">
                  <c:v>201.793336075951</c:v>
                </c:pt>
                <c:pt idx="10">
                  <c:v>201.793336075951</c:v>
                </c:pt>
                <c:pt idx="11">
                  <c:v>201.793336075951</c:v>
                </c:pt>
                <c:pt idx="12">
                  <c:v>201.793336075951</c:v>
                </c:pt>
                <c:pt idx="13">
                  <c:v>201.793336075951</c:v>
                </c:pt>
                <c:pt idx="14">
                  <c:v>201.793336075951</c:v>
                </c:pt>
                <c:pt idx="15">
                  <c:v>201.793336075951</c:v>
                </c:pt>
                <c:pt idx="16">
                  <c:v>201.793336075951</c:v>
                </c:pt>
                <c:pt idx="17">
                  <c:v>201.793336075951</c:v>
                </c:pt>
                <c:pt idx="18">
                  <c:v>201.793336075951</c:v>
                </c:pt>
                <c:pt idx="19">
                  <c:v>201.793336075951</c:v>
                </c:pt>
                <c:pt idx="20">
                  <c:v>201.793336075951</c:v>
                </c:pt>
                <c:pt idx="21">
                  <c:v>201.793336075951</c:v>
                </c:pt>
                <c:pt idx="22">
                  <c:v>201.793336075951</c:v>
                </c:pt>
                <c:pt idx="23">
                  <c:v>201.793336075951</c:v>
                </c:pt>
                <c:pt idx="24">
                  <c:v>201.793336075951</c:v>
                </c:pt>
                <c:pt idx="25">
                  <c:v>201.793336075951</c:v>
                </c:pt>
                <c:pt idx="26">
                  <c:v>201.793336075951</c:v>
                </c:pt>
                <c:pt idx="27">
                  <c:v>201.793336075951</c:v>
                </c:pt>
                <c:pt idx="28">
                  <c:v>201.793336075951</c:v>
                </c:pt>
                <c:pt idx="29">
                  <c:v>201.793336075951</c:v>
                </c:pt>
                <c:pt idx="30">
                  <c:v>201.793336075951</c:v>
                </c:pt>
                <c:pt idx="31">
                  <c:v>201.793336075951</c:v>
                </c:pt>
                <c:pt idx="32">
                  <c:v>201.793336075951</c:v>
                </c:pt>
                <c:pt idx="33">
                  <c:v>201.793336075951</c:v>
                </c:pt>
                <c:pt idx="34">
                  <c:v>201.793336075951</c:v>
                </c:pt>
                <c:pt idx="35">
                  <c:v>201.793336075951</c:v>
                </c:pt>
                <c:pt idx="36">
                  <c:v>201.793336075951</c:v>
                </c:pt>
                <c:pt idx="37">
                  <c:v>201.793336075951</c:v>
                </c:pt>
                <c:pt idx="38">
                  <c:v>201.793336075951</c:v>
                </c:pt>
                <c:pt idx="39">
                  <c:v>201.793336075951</c:v>
                </c:pt>
                <c:pt idx="40">
                  <c:v>201.793336075951</c:v>
                </c:pt>
                <c:pt idx="41">
                  <c:v>201.793336075951</c:v>
                </c:pt>
                <c:pt idx="42">
                  <c:v>201.793336075951</c:v>
                </c:pt>
                <c:pt idx="43">
                  <c:v>201.793336075951</c:v>
                </c:pt>
                <c:pt idx="44">
                  <c:v>201.793336075951</c:v>
                </c:pt>
                <c:pt idx="45">
                  <c:v>201.793336075951</c:v>
                </c:pt>
                <c:pt idx="46">
                  <c:v>201.793336075951</c:v>
                </c:pt>
                <c:pt idx="47">
                  <c:v>201.793336075951</c:v>
                </c:pt>
                <c:pt idx="48">
                  <c:v>201.793336075951</c:v>
                </c:pt>
                <c:pt idx="49">
                  <c:v>201.793336075951</c:v>
                </c:pt>
                <c:pt idx="50">
                  <c:v>201.793336075951</c:v>
                </c:pt>
                <c:pt idx="51">
                  <c:v>201.793336075951</c:v>
                </c:pt>
                <c:pt idx="52">
                  <c:v>201.793336075951</c:v>
                </c:pt>
                <c:pt idx="53">
                  <c:v>201.793336075951</c:v>
                </c:pt>
                <c:pt idx="54">
                  <c:v>201.793336075951</c:v>
                </c:pt>
                <c:pt idx="55">
                  <c:v>201.793336075951</c:v>
                </c:pt>
                <c:pt idx="56">
                  <c:v>201.793336075951</c:v>
                </c:pt>
                <c:pt idx="57">
                  <c:v>201.793336075951</c:v>
                </c:pt>
                <c:pt idx="58">
                  <c:v>201.793336075951</c:v>
                </c:pt>
                <c:pt idx="59">
                  <c:v>201.793336075951</c:v>
                </c:pt>
                <c:pt idx="60">
                  <c:v>201.793336075951</c:v>
                </c:pt>
                <c:pt idx="61">
                  <c:v>201.793336075951</c:v>
                </c:pt>
                <c:pt idx="62">
                  <c:v>201.793336075951</c:v>
                </c:pt>
                <c:pt idx="63">
                  <c:v>201.793336075951</c:v>
                </c:pt>
                <c:pt idx="64">
                  <c:v>201.793336075951</c:v>
                </c:pt>
                <c:pt idx="65">
                  <c:v>201.793336075951</c:v>
                </c:pt>
                <c:pt idx="66">
                  <c:v>201.793336075951</c:v>
                </c:pt>
                <c:pt idx="67">
                  <c:v>201.793336075951</c:v>
                </c:pt>
                <c:pt idx="68">
                  <c:v>201.793336075951</c:v>
                </c:pt>
                <c:pt idx="69">
                  <c:v>201.793336075951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3156072"/>
        <c:axId val="2053249384"/>
      </c:scatterChart>
      <c:valAx>
        <c:axId val="2103156072"/>
        <c:scaling>
          <c:orientation val="minMax"/>
          <c:max val="2.0"/>
          <c:min val="0.5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5400">
            <a:solidFill>
              <a:schemeClr val="tx1"/>
            </a:solidFill>
          </a:ln>
        </c:spPr>
        <c:txPr>
          <a:bodyPr rot="0" vert="horz"/>
          <a:lstStyle/>
          <a:p>
            <a:pPr>
              <a:defRPr sz="2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53249384"/>
        <c:crossesAt val="-5.0"/>
        <c:crossBetween val="midCat"/>
        <c:majorUnit val="0.5"/>
      </c:valAx>
      <c:valAx>
        <c:axId val="2053249384"/>
        <c:scaling>
          <c:orientation val="minMax"/>
          <c:max val="600.0"/>
          <c:min val="-5.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800"/>
            </a:pPr>
            <a:endParaRPr lang="en-US"/>
          </a:p>
        </c:txPr>
        <c:crossAx val="2103156072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MorsePES_kJmol!$B$11:$B$29</c:f>
              <c:numCache>
                <c:formatCode>0.00</c:formatCode>
                <c:ptCount val="19"/>
                <c:pt idx="0">
                  <c:v>223.2379849105531</c:v>
                </c:pt>
                <c:pt idx="1">
                  <c:v>134.8326465132497</c:v>
                </c:pt>
                <c:pt idx="2">
                  <c:v>73.67871844819904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MorsePES_kJmol!$C$11:$C$29</c:f>
              <c:numCache>
                <c:formatCode>0.00</c:formatCode>
                <c:ptCount val="19"/>
                <c:pt idx="0">
                  <c:v>129.621414387451</c:v>
                </c:pt>
                <c:pt idx="1">
                  <c:v>86.7236271633343</c:v>
                </c:pt>
                <c:pt idx="2">
                  <c:v>52.41708147252676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52.82602456951211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201320"/>
        <c:axId val="-2146965928"/>
      </c:scatterChart>
      <c:valAx>
        <c:axId val="2119201320"/>
        <c:scaling>
          <c:orientation val="minMax"/>
          <c:max val="1.2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600" b="0" i="0"/>
                </a:pPr>
                <a:r>
                  <a:rPr lang="en-US" sz="26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6965928"/>
        <c:crosses val="autoZero"/>
        <c:crossBetween val="midCat"/>
        <c:majorUnit val="0.1"/>
      </c:valAx>
      <c:valAx>
        <c:axId val="-2146965928"/>
        <c:scaling>
          <c:orientation val="minMax"/>
          <c:max val="15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 sz="2600"/>
                </a:pPr>
                <a:r>
                  <a:rPr lang="en-US" sz="2600" b="0" i="0"/>
                  <a:t>V </a:t>
                </a:r>
              </a:p>
              <a:p>
                <a:pPr>
                  <a:defRPr sz="2600"/>
                </a:pPr>
                <a:r>
                  <a:rPr lang="en-US" sz="26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120224271576948"/>
              <c:y val="0.308255636222849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21192013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MorsePES_kJmol!$B$11:$B$29</c:f>
              <c:numCache>
                <c:formatCode>0.00</c:formatCode>
                <c:ptCount val="19"/>
                <c:pt idx="0">
                  <c:v>223.2379849105531</c:v>
                </c:pt>
                <c:pt idx="1">
                  <c:v>134.8326465132497</c:v>
                </c:pt>
                <c:pt idx="2">
                  <c:v>73.67871844819904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MorsePES_kJmol!$C$11:$C$29</c:f>
              <c:numCache>
                <c:formatCode>0.00</c:formatCode>
                <c:ptCount val="19"/>
                <c:pt idx="0">
                  <c:v>129.621414387451</c:v>
                </c:pt>
                <c:pt idx="1">
                  <c:v>86.7236271633343</c:v>
                </c:pt>
                <c:pt idx="2">
                  <c:v>52.41708147252676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52.82602456951211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MorsePES_kJmol!$D$11:$D$29</c:f>
              <c:numCache>
                <c:formatCode>0.00</c:formatCode>
                <c:ptCount val="19"/>
                <c:pt idx="0">
                  <c:v>311.1422660612648</c:v>
                </c:pt>
                <c:pt idx="1">
                  <c:v>172.0419346734353</c:v>
                </c:pt>
                <c:pt idx="2">
                  <c:v>87.37608838031935</c:v>
                </c:pt>
                <c:pt idx="3">
                  <c:v>37.92588461519233</c:v>
                </c:pt>
                <c:pt idx="4">
                  <c:v>11.72973170964393</c:v>
                </c:pt>
                <c:pt idx="5">
                  <c:v>1.114735431707108</c:v>
                </c:pt>
                <c:pt idx="6">
                  <c:v>1.034526058981098</c:v>
                </c:pt>
                <c:pt idx="7">
                  <c:v>8.100681702371563</c:v>
                </c:pt>
                <c:pt idx="8">
                  <c:v>19.99873609503958</c:v>
                </c:pt>
                <c:pt idx="9">
                  <c:v>35.12553772720622</c:v>
                </c:pt>
                <c:pt idx="10">
                  <c:v>52.35820721542804</c:v>
                </c:pt>
                <c:pt idx="11">
                  <c:v>70.90358683614993</c:v>
                </c:pt>
                <c:pt idx="12">
                  <c:v>90.19817323395483</c:v>
                </c:pt>
                <c:pt idx="13">
                  <c:v>109.8404254019805</c:v>
                </c:pt>
                <c:pt idx="14">
                  <c:v>129.5442523819133</c:v>
                </c:pt>
                <c:pt idx="15">
                  <c:v>149.1066061571807</c:v>
                </c:pt>
                <c:pt idx="16">
                  <c:v>168.3846205124476</c:v>
                </c:pt>
                <c:pt idx="17">
                  <c:v>187.279304837466</c:v>
                </c:pt>
                <c:pt idx="18">
                  <c:v>205.7237986333317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6826248"/>
        <c:axId val="-2146880440"/>
      </c:scatterChart>
      <c:valAx>
        <c:axId val="-2146826248"/>
        <c:scaling>
          <c:orientation val="minMax"/>
          <c:max val="1.2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600" b="0" i="0"/>
                </a:pPr>
                <a:r>
                  <a:rPr lang="en-US" sz="26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6880440"/>
        <c:crosses val="autoZero"/>
        <c:crossBetween val="midCat"/>
        <c:majorUnit val="0.1"/>
      </c:valAx>
      <c:valAx>
        <c:axId val="-2146880440"/>
        <c:scaling>
          <c:orientation val="minMax"/>
          <c:max val="15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 sz="2600"/>
                </a:pPr>
                <a:r>
                  <a:rPr lang="en-US" sz="2600" b="0" i="0"/>
                  <a:t>V </a:t>
                </a:r>
              </a:p>
              <a:p>
                <a:pPr>
                  <a:defRPr sz="2600"/>
                </a:pPr>
                <a:r>
                  <a:rPr lang="en-US" sz="26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120224271576948"/>
              <c:y val="0.308255636222849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682624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MorsePES_kJmol!$A$11:$A$71</c:f>
              <c:numCache>
                <c:formatCode>0.00</c:formatCode>
                <c:ptCount val="61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  <c:pt idx="19">
                  <c:v>1.45</c:v>
                </c:pt>
                <c:pt idx="20">
                  <c:v>1.5</c:v>
                </c:pt>
                <c:pt idx="21">
                  <c:v>1.55</c:v>
                </c:pt>
                <c:pt idx="22">
                  <c:v>1.6</c:v>
                </c:pt>
                <c:pt idx="23">
                  <c:v>1.65</c:v>
                </c:pt>
                <c:pt idx="24">
                  <c:v>1.7</c:v>
                </c:pt>
                <c:pt idx="25">
                  <c:v>1.75</c:v>
                </c:pt>
                <c:pt idx="26">
                  <c:v>1.8</c:v>
                </c:pt>
                <c:pt idx="27">
                  <c:v>1.85</c:v>
                </c:pt>
                <c:pt idx="28">
                  <c:v>1.9</c:v>
                </c:pt>
                <c:pt idx="29">
                  <c:v>1.95</c:v>
                </c:pt>
                <c:pt idx="30">
                  <c:v>2.0</c:v>
                </c:pt>
                <c:pt idx="31">
                  <c:v>2.05</c:v>
                </c:pt>
                <c:pt idx="32">
                  <c:v>2.1</c:v>
                </c:pt>
                <c:pt idx="33">
                  <c:v>2.15</c:v>
                </c:pt>
                <c:pt idx="34">
                  <c:v>2.2</c:v>
                </c:pt>
                <c:pt idx="35">
                  <c:v>2.25</c:v>
                </c:pt>
                <c:pt idx="36">
                  <c:v>2.3</c:v>
                </c:pt>
                <c:pt idx="37">
                  <c:v>2.35</c:v>
                </c:pt>
                <c:pt idx="38">
                  <c:v>2.4</c:v>
                </c:pt>
                <c:pt idx="39">
                  <c:v>2.45</c:v>
                </c:pt>
                <c:pt idx="40">
                  <c:v>2.5</c:v>
                </c:pt>
                <c:pt idx="41">
                  <c:v>2.55</c:v>
                </c:pt>
                <c:pt idx="42">
                  <c:v>2.6</c:v>
                </c:pt>
                <c:pt idx="43">
                  <c:v>2.65</c:v>
                </c:pt>
                <c:pt idx="44">
                  <c:v>2.7</c:v>
                </c:pt>
                <c:pt idx="45">
                  <c:v>2.75</c:v>
                </c:pt>
                <c:pt idx="46">
                  <c:v>2.8</c:v>
                </c:pt>
                <c:pt idx="47">
                  <c:v>2.85</c:v>
                </c:pt>
                <c:pt idx="48">
                  <c:v>2.9</c:v>
                </c:pt>
                <c:pt idx="49">
                  <c:v>2.95</c:v>
                </c:pt>
                <c:pt idx="50">
                  <c:v>3.0</c:v>
                </c:pt>
                <c:pt idx="51">
                  <c:v>3.05</c:v>
                </c:pt>
                <c:pt idx="52">
                  <c:v>3.1</c:v>
                </c:pt>
                <c:pt idx="53">
                  <c:v>3.15</c:v>
                </c:pt>
                <c:pt idx="54">
                  <c:v>3.2</c:v>
                </c:pt>
                <c:pt idx="55">
                  <c:v>3.25</c:v>
                </c:pt>
                <c:pt idx="56">
                  <c:v>3.3</c:v>
                </c:pt>
                <c:pt idx="57">
                  <c:v>3.35</c:v>
                </c:pt>
                <c:pt idx="58">
                  <c:v>3.4</c:v>
                </c:pt>
                <c:pt idx="59">
                  <c:v>3.45</c:v>
                </c:pt>
                <c:pt idx="60">
                  <c:v>3.5</c:v>
                </c:pt>
              </c:numCache>
            </c:numRef>
          </c:xVal>
          <c:yVal>
            <c:numRef>
              <c:f>MorsePES_kJmol!$B$11:$B$71</c:f>
              <c:numCache>
                <c:formatCode>0.00</c:formatCode>
                <c:ptCount val="61"/>
                <c:pt idx="0">
                  <c:v>223.2379849105531</c:v>
                </c:pt>
                <c:pt idx="1">
                  <c:v>134.8326465132497</c:v>
                </c:pt>
                <c:pt idx="2">
                  <c:v>73.67871844819916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  <c:pt idx="19">
                  <c:v>249.0810092990818</c:v>
                </c:pt>
                <c:pt idx="20">
                  <c:v>266.7156982100701</c:v>
                </c:pt>
                <c:pt idx="21">
                  <c:v>283.2782606287741</c:v>
                </c:pt>
                <c:pt idx="22">
                  <c:v>298.7752230935488</c:v>
                </c:pt>
                <c:pt idx="23">
                  <c:v>313.2281586954646</c:v>
                </c:pt>
                <c:pt idx="24">
                  <c:v>326.669623394337</c:v>
                </c:pt>
                <c:pt idx="25">
                  <c:v>339.1399269835608</c:v>
                </c:pt>
                <c:pt idx="26">
                  <c:v>350.6845824920731</c:v>
                </c:pt>
                <c:pt idx="27">
                  <c:v>361.3523058894737</c:v>
                </c:pt>
                <c:pt idx="28">
                  <c:v>371.1934610881515</c:v>
                </c:pt>
                <c:pt idx="29">
                  <c:v>380.2588642783156</c:v>
                </c:pt>
                <c:pt idx="30">
                  <c:v>388.5988773023051</c:v>
                </c:pt>
                <c:pt idx="31">
                  <c:v>396.262732663342</c:v>
                </c:pt>
                <c:pt idx="32">
                  <c:v>403.2980433583501</c:v>
                </c:pt>
                <c:pt idx="33">
                  <c:v>409.7504594271484</c:v>
                </c:pt>
                <c:pt idx="34">
                  <c:v>415.6634402536502</c:v>
                </c:pt>
                <c:pt idx="35">
                  <c:v>421.0781175131246</c:v>
                </c:pt>
                <c:pt idx="36">
                  <c:v>426.0332284597429</c:v>
                </c:pt>
                <c:pt idx="37">
                  <c:v>430.5651031775153</c:v>
                </c:pt>
                <c:pt idx="38">
                  <c:v>434.707692629723</c:v>
                </c:pt>
                <c:pt idx="39">
                  <c:v>438.4926269642955</c:v>
                </c:pt>
                <c:pt idx="40">
                  <c:v>441.9492956704031</c:v>
                </c:pt>
                <c:pt idx="41">
                  <c:v>445.1049429212927</c:v>
                </c:pt>
                <c:pt idx="42">
                  <c:v>447.984772851555</c:v>
                </c:pt>
                <c:pt idx="43">
                  <c:v>450.6120606622778</c:v>
                </c:pt>
                <c:pt idx="44">
                  <c:v>453.0082663734275</c:v>
                </c:pt>
                <c:pt idx="45">
                  <c:v>455.1931487891076</c:v>
                </c:pt>
                <c:pt idx="46">
                  <c:v>457.1848778408897</c:v>
                </c:pt>
                <c:pt idx="47">
                  <c:v>459.0001439541632</c:v>
                </c:pt>
                <c:pt idx="48">
                  <c:v>460.6542634646121</c:v>
                </c:pt>
                <c:pt idx="49">
                  <c:v>462.1612794145975</c:v>
                </c:pt>
                <c:pt idx="50">
                  <c:v>463.5340572974814</c:v>
                </c:pt>
                <c:pt idx="51">
                  <c:v>464.784375503892</c:v>
                </c:pt>
                <c:pt idx="52">
                  <c:v>465.9230103676942</c:v>
                </c:pt>
                <c:pt idx="53">
                  <c:v>466.9598158192185</c:v>
                </c:pt>
                <c:pt idx="54">
                  <c:v>467.9037977357098</c:v>
                </c:pt>
                <c:pt idx="55">
                  <c:v>468.763183139664</c:v>
                </c:pt>
                <c:pt idx="56">
                  <c:v>469.5454844389035</c:v>
                </c:pt>
                <c:pt idx="57">
                  <c:v>470.2575589318187</c:v>
                </c:pt>
                <c:pt idx="58">
                  <c:v>470.9056638198815</c:v>
                </c:pt>
                <c:pt idx="59">
                  <c:v>471.4955069798352</c:v>
                </c:pt>
                <c:pt idx="60">
                  <c:v>472.0322937517776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MorsePES_kJmol!$A$11:$A$71</c:f>
              <c:numCache>
                <c:formatCode>0.00</c:formatCode>
                <c:ptCount val="61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  <c:pt idx="19">
                  <c:v>1.45</c:v>
                </c:pt>
                <c:pt idx="20">
                  <c:v>1.5</c:v>
                </c:pt>
                <c:pt idx="21">
                  <c:v>1.55</c:v>
                </c:pt>
                <c:pt idx="22">
                  <c:v>1.6</c:v>
                </c:pt>
                <c:pt idx="23">
                  <c:v>1.65</c:v>
                </c:pt>
                <c:pt idx="24">
                  <c:v>1.7</c:v>
                </c:pt>
                <c:pt idx="25">
                  <c:v>1.75</c:v>
                </c:pt>
                <c:pt idx="26">
                  <c:v>1.8</c:v>
                </c:pt>
                <c:pt idx="27">
                  <c:v>1.85</c:v>
                </c:pt>
                <c:pt idx="28">
                  <c:v>1.9</c:v>
                </c:pt>
                <c:pt idx="29">
                  <c:v>1.95</c:v>
                </c:pt>
                <c:pt idx="30">
                  <c:v>2.0</c:v>
                </c:pt>
                <c:pt idx="31">
                  <c:v>2.05</c:v>
                </c:pt>
                <c:pt idx="32">
                  <c:v>2.1</c:v>
                </c:pt>
                <c:pt idx="33">
                  <c:v>2.15</c:v>
                </c:pt>
                <c:pt idx="34">
                  <c:v>2.2</c:v>
                </c:pt>
                <c:pt idx="35">
                  <c:v>2.25</c:v>
                </c:pt>
                <c:pt idx="36">
                  <c:v>2.3</c:v>
                </c:pt>
                <c:pt idx="37">
                  <c:v>2.35</c:v>
                </c:pt>
                <c:pt idx="38">
                  <c:v>2.4</c:v>
                </c:pt>
                <c:pt idx="39">
                  <c:v>2.45</c:v>
                </c:pt>
                <c:pt idx="40">
                  <c:v>2.5</c:v>
                </c:pt>
                <c:pt idx="41">
                  <c:v>2.55</c:v>
                </c:pt>
                <c:pt idx="42">
                  <c:v>2.6</c:v>
                </c:pt>
                <c:pt idx="43">
                  <c:v>2.65</c:v>
                </c:pt>
                <c:pt idx="44">
                  <c:v>2.7</c:v>
                </c:pt>
                <c:pt idx="45">
                  <c:v>2.75</c:v>
                </c:pt>
                <c:pt idx="46">
                  <c:v>2.8</c:v>
                </c:pt>
                <c:pt idx="47">
                  <c:v>2.85</c:v>
                </c:pt>
                <c:pt idx="48">
                  <c:v>2.9</c:v>
                </c:pt>
                <c:pt idx="49">
                  <c:v>2.95</c:v>
                </c:pt>
                <c:pt idx="50">
                  <c:v>3.0</c:v>
                </c:pt>
                <c:pt idx="51">
                  <c:v>3.05</c:v>
                </c:pt>
                <c:pt idx="52">
                  <c:v>3.1</c:v>
                </c:pt>
                <c:pt idx="53">
                  <c:v>3.15</c:v>
                </c:pt>
                <c:pt idx="54">
                  <c:v>3.2</c:v>
                </c:pt>
                <c:pt idx="55">
                  <c:v>3.25</c:v>
                </c:pt>
                <c:pt idx="56">
                  <c:v>3.3</c:v>
                </c:pt>
                <c:pt idx="57">
                  <c:v>3.35</c:v>
                </c:pt>
                <c:pt idx="58">
                  <c:v>3.4</c:v>
                </c:pt>
                <c:pt idx="59">
                  <c:v>3.45</c:v>
                </c:pt>
                <c:pt idx="60">
                  <c:v>3.5</c:v>
                </c:pt>
              </c:numCache>
            </c:numRef>
          </c:xVal>
          <c:yVal>
            <c:numRef>
              <c:f>MorsePES_kJmol!$C$11:$C$71</c:f>
              <c:numCache>
                <c:formatCode>0.00</c:formatCode>
                <c:ptCount val="61"/>
                <c:pt idx="0">
                  <c:v>129.621414387451</c:v>
                </c:pt>
                <c:pt idx="1">
                  <c:v>86.7236271633343</c:v>
                </c:pt>
                <c:pt idx="2">
                  <c:v>52.41708147252681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52.82602456951219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  <c:pt idx="19">
                  <c:v>783.6657593250044</c:v>
                </c:pt>
                <c:pt idx="20">
                  <c:v>904.001561233753</c:v>
                </c:pt>
                <c:pt idx="21">
                  <c:v>1032.92860467581</c:v>
                </c:pt>
                <c:pt idx="22">
                  <c:v>1170.446889651175</c:v>
                </c:pt>
                <c:pt idx="23">
                  <c:v>1316.55641615985</c:v>
                </c:pt>
                <c:pt idx="24">
                  <c:v>1471.257184201826</c:v>
                </c:pt>
                <c:pt idx="25">
                  <c:v>1634.549193777118</c:v>
                </c:pt>
                <c:pt idx="26">
                  <c:v>1806.432444885719</c:v>
                </c:pt>
                <c:pt idx="27">
                  <c:v>1986.906937527628</c:v>
                </c:pt>
                <c:pt idx="28">
                  <c:v>2175.972671702839</c:v>
                </c:pt>
                <c:pt idx="29">
                  <c:v>2373.629647411366</c:v>
                </c:pt>
                <c:pt idx="30">
                  <c:v>2579.877864653201</c:v>
                </c:pt>
                <c:pt idx="31">
                  <c:v>2794.717323428345</c:v>
                </c:pt>
                <c:pt idx="32">
                  <c:v>3018.14802373679</c:v>
                </c:pt>
                <c:pt idx="33">
                  <c:v>3250.169965578552</c:v>
                </c:pt>
                <c:pt idx="34">
                  <c:v>3490.783148953622</c:v>
                </c:pt>
                <c:pt idx="35">
                  <c:v>3739.987573861996</c:v>
                </c:pt>
                <c:pt idx="36">
                  <c:v>3997.783240303683</c:v>
                </c:pt>
                <c:pt idx="37">
                  <c:v>4264.170148278672</c:v>
                </c:pt>
                <c:pt idx="38">
                  <c:v>4539.148297786978</c:v>
                </c:pt>
                <c:pt idx="39">
                  <c:v>4822.717688828581</c:v>
                </c:pt>
                <c:pt idx="40">
                  <c:v>5114.87832140351</c:v>
                </c:pt>
                <c:pt idx="41">
                  <c:v>5415.630195511732</c:v>
                </c:pt>
                <c:pt idx="42">
                  <c:v>5724.973311153271</c:v>
                </c:pt>
                <c:pt idx="43">
                  <c:v>6042.907668328068</c:v>
                </c:pt>
                <c:pt idx="44">
                  <c:v>6369.433267036219</c:v>
                </c:pt>
                <c:pt idx="45">
                  <c:v>6704.5501072777</c:v>
                </c:pt>
                <c:pt idx="46">
                  <c:v>7048.258189052505</c:v>
                </c:pt>
                <c:pt idx="47">
                  <c:v>7400.557512360577</c:v>
                </c:pt>
                <c:pt idx="48">
                  <c:v>7761.448077201972</c:v>
                </c:pt>
                <c:pt idx="49">
                  <c:v>8130.929883576637</c:v>
                </c:pt>
                <c:pt idx="50">
                  <c:v>8509.002931484622</c:v>
                </c:pt>
                <c:pt idx="51">
                  <c:v>8895.667220925947</c:v>
                </c:pt>
                <c:pt idx="52">
                  <c:v>9290.922751900592</c:v>
                </c:pt>
                <c:pt idx="53">
                  <c:v>9694.769524408503</c:v>
                </c:pt>
                <c:pt idx="54">
                  <c:v>10107.20753844974</c:v>
                </c:pt>
                <c:pt idx="55">
                  <c:v>10528.23679402431</c:v>
                </c:pt>
                <c:pt idx="56">
                  <c:v>10957.85729113214</c:v>
                </c:pt>
                <c:pt idx="57">
                  <c:v>11396.06902977336</c:v>
                </c:pt>
                <c:pt idx="58">
                  <c:v>11842.87200994778</c:v>
                </c:pt>
                <c:pt idx="59">
                  <c:v>12298.26623165559</c:v>
                </c:pt>
                <c:pt idx="60">
                  <c:v>12762.25169489667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MorsePES_kJmol!$A$11:$A$71</c:f>
              <c:numCache>
                <c:formatCode>0.00</c:formatCode>
                <c:ptCount val="61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  <c:pt idx="19">
                  <c:v>1.45</c:v>
                </c:pt>
                <c:pt idx="20">
                  <c:v>1.5</c:v>
                </c:pt>
                <c:pt idx="21">
                  <c:v>1.55</c:v>
                </c:pt>
                <c:pt idx="22">
                  <c:v>1.6</c:v>
                </c:pt>
                <c:pt idx="23">
                  <c:v>1.65</c:v>
                </c:pt>
                <c:pt idx="24">
                  <c:v>1.7</c:v>
                </c:pt>
                <c:pt idx="25">
                  <c:v>1.75</c:v>
                </c:pt>
                <c:pt idx="26">
                  <c:v>1.8</c:v>
                </c:pt>
                <c:pt idx="27">
                  <c:v>1.85</c:v>
                </c:pt>
                <c:pt idx="28">
                  <c:v>1.9</c:v>
                </c:pt>
                <c:pt idx="29">
                  <c:v>1.95</c:v>
                </c:pt>
                <c:pt idx="30">
                  <c:v>2.0</c:v>
                </c:pt>
                <c:pt idx="31">
                  <c:v>2.05</c:v>
                </c:pt>
                <c:pt idx="32">
                  <c:v>2.1</c:v>
                </c:pt>
                <c:pt idx="33">
                  <c:v>2.15</c:v>
                </c:pt>
                <c:pt idx="34">
                  <c:v>2.2</c:v>
                </c:pt>
                <c:pt idx="35">
                  <c:v>2.25</c:v>
                </c:pt>
                <c:pt idx="36">
                  <c:v>2.3</c:v>
                </c:pt>
                <c:pt idx="37">
                  <c:v>2.35</c:v>
                </c:pt>
                <c:pt idx="38">
                  <c:v>2.4</c:v>
                </c:pt>
                <c:pt idx="39">
                  <c:v>2.45</c:v>
                </c:pt>
                <c:pt idx="40">
                  <c:v>2.5</c:v>
                </c:pt>
                <c:pt idx="41">
                  <c:v>2.55</c:v>
                </c:pt>
                <c:pt idx="42">
                  <c:v>2.6</c:v>
                </c:pt>
                <c:pt idx="43">
                  <c:v>2.65</c:v>
                </c:pt>
                <c:pt idx="44">
                  <c:v>2.7</c:v>
                </c:pt>
                <c:pt idx="45">
                  <c:v>2.75</c:v>
                </c:pt>
                <c:pt idx="46">
                  <c:v>2.8</c:v>
                </c:pt>
                <c:pt idx="47">
                  <c:v>2.85</c:v>
                </c:pt>
                <c:pt idx="48">
                  <c:v>2.9</c:v>
                </c:pt>
                <c:pt idx="49">
                  <c:v>2.95</c:v>
                </c:pt>
                <c:pt idx="50">
                  <c:v>3.0</c:v>
                </c:pt>
                <c:pt idx="51">
                  <c:v>3.05</c:v>
                </c:pt>
                <c:pt idx="52">
                  <c:v>3.1</c:v>
                </c:pt>
                <c:pt idx="53">
                  <c:v>3.15</c:v>
                </c:pt>
                <c:pt idx="54">
                  <c:v>3.2</c:v>
                </c:pt>
                <c:pt idx="55">
                  <c:v>3.25</c:v>
                </c:pt>
                <c:pt idx="56">
                  <c:v>3.3</c:v>
                </c:pt>
                <c:pt idx="57">
                  <c:v>3.35</c:v>
                </c:pt>
                <c:pt idx="58">
                  <c:v>3.4</c:v>
                </c:pt>
                <c:pt idx="59">
                  <c:v>3.45</c:v>
                </c:pt>
                <c:pt idx="60">
                  <c:v>3.5</c:v>
                </c:pt>
              </c:numCache>
            </c:numRef>
          </c:xVal>
          <c:yVal>
            <c:numRef>
              <c:f>MorsePES_kJmol!$D$11:$D$71</c:f>
              <c:numCache>
                <c:formatCode>0.00</c:formatCode>
                <c:ptCount val="61"/>
                <c:pt idx="0">
                  <c:v>311.1422660612648</c:v>
                </c:pt>
                <c:pt idx="1">
                  <c:v>172.0419346734353</c:v>
                </c:pt>
                <c:pt idx="2">
                  <c:v>87.3760883803194</c:v>
                </c:pt>
                <c:pt idx="3">
                  <c:v>37.92588461519239</c:v>
                </c:pt>
                <c:pt idx="4">
                  <c:v>11.72973170964393</c:v>
                </c:pt>
                <c:pt idx="5">
                  <c:v>1.114735431707108</c:v>
                </c:pt>
                <c:pt idx="6">
                  <c:v>1.034526058981098</c:v>
                </c:pt>
                <c:pt idx="7">
                  <c:v>8.100681702371576</c:v>
                </c:pt>
                <c:pt idx="8">
                  <c:v>19.99873609503958</c:v>
                </c:pt>
                <c:pt idx="9">
                  <c:v>35.12553772720622</c:v>
                </c:pt>
                <c:pt idx="10">
                  <c:v>52.35820721542804</c:v>
                </c:pt>
                <c:pt idx="11">
                  <c:v>70.90358683615</c:v>
                </c:pt>
                <c:pt idx="12">
                  <c:v>90.19817323395496</c:v>
                </c:pt>
                <c:pt idx="13">
                  <c:v>109.8404254019805</c:v>
                </c:pt>
                <c:pt idx="14">
                  <c:v>129.5442523819133</c:v>
                </c:pt>
                <c:pt idx="15">
                  <c:v>149.1066061571807</c:v>
                </c:pt>
                <c:pt idx="16">
                  <c:v>168.3846205124476</c:v>
                </c:pt>
                <c:pt idx="17">
                  <c:v>187.279304837466</c:v>
                </c:pt>
                <c:pt idx="18">
                  <c:v>205.7237986333317</c:v>
                </c:pt>
                <c:pt idx="19">
                  <c:v>223.674837303772</c:v>
                </c:pt>
                <c:pt idx="20">
                  <c:v>241.1065037314821</c:v>
                </c:pt>
                <c:pt idx="21">
                  <c:v>258.005622982432</c:v>
                </c:pt>
                <c:pt idx="22">
                  <c:v>274.368348784981</c:v>
                </c:pt>
                <c:pt idx="23">
                  <c:v>290.1976214577095</c:v>
                </c:pt>
                <c:pt idx="24">
                  <c:v>305.5012677517236</c:v>
                </c:pt>
                <c:pt idx="25">
                  <c:v>320.2905766664971</c:v>
                </c:pt>
                <c:pt idx="26">
                  <c:v>334.5792302884635</c:v>
                </c:pt>
                <c:pt idx="27">
                  <c:v>348.382500827727</c:v>
                </c:pt>
                <c:pt idx="28">
                  <c:v>361.7166481678596</c:v>
                </c:pt>
                <c:pt idx="29">
                  <c:v>374.5984690450636</c:v>
                </c:pt>
                <c:pt idx="30">
                  <c:v>387.0449612641343</c:v>
                </c:pt>
                <c:pt idx="31">
                  <c:v>399.0730754132122</c:v>
                </c:pt>
                <c:pt idx="32">
                  <c:v>410.6995332531324</c:v>
                </c:pt>
                <c:pt idx="33">
                  <c:v>421.9406969655826</c:v>
                </c:pt>
                <c:pt idx="34">
                  <c:v>432.8124772015087</c:v>
                </c:pt>
                <c:pt idx="35">
                  <c:v>443.3302707045926</c:v>
                </c:pt>
                <c:pt idx="36">
                  <c:v>453.508920431664</c:v>
                </c:pt>
                <c:pt idx="37">
                  <c:v>463.3626927260855</c:v>
                </c:pt>
                <c:pt idx="38">
                  <c:v>472.9052673491167</c:v>
                </c:pt>
                <c:pt idx="39">
                  <c:v>482.1497371323318</c:v>
                </c:pt>
                <c:pt idx="40">
                  <c:v>491.1086147516056</c:v>
                </c:pt>
                <c:pt idx="41">
                  <c:v>499.7938446925106</c:v>
                </c:pt>
                <c:pt idx="42">
                  <c:v>508.216818917658</c:v>
                </c:pt>
                <c:pt idx="43">
                  <c:v>516.3883950884289</c:v>
                </c:pt>
                <c:pt idx="44">
                  <c:v>524.3189164593163</c:v>
                </c:pt>
                <c:pt idx="45">
                  <c:v>532.018232770003</c:v>
                </c:pt>
                <c:pt idx="46">
                  <c:v>539.4957216215148</c:v>
                </c:pt>
                <c:pt idx="47">
                  <c:v>546.760309948539</c:v>
                </c:pt>
                <c:pt idx="48">
                  <c:v>553.820495297996</c:v>
                </c:pt>
                <c:pt idx="49">
                  <c:v>560.6843667003838</c:v>
                </c:pt>
                <c:pt idx="50">
                  <c:v>567.3596249798699</c:v>
                </c:pt>
                <c:pt idx="51">
                  <c:v>573.8536023953098</c:v>
                </c:pt>
                <c:pt idx="52">
                  <c:v>580.173281540138</c:v>
                </c:pt>
                <c:pt idx="53">
                  <c:v>586.3253134566766</c:v>
                </c:pt>
                <c:pt idx="54">
                  <c:v>592.316034941585</c:v>
                </c:pt>
                <c:pt idx="55">
                  <c:v>598.151485035227</c:v>
                </c:pt>
                <c:pt idx="56">
                  <c:v>603.8374206999175</c:v>
                </c:pt>
                <c:pt idx="57">
                  <c:v>609.3793317010018</c:v>
                </c:pt>
                <c:pt idx="58">
                  <c:v>614.782454711212</c:v>
                </c:pt>
                <c:pt idx="59">
                  <c:v>620.0517866636077</c:v>
                </c:pt>
                <c:pt idx="60">
                  <c:v>625.1920973812536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6786264"/>
        <c:axId val="-2147200840"/>
      </c:scatterChart>
      <c:valAx>
        <c:axId val="-2146786264"/>
        <c:scaling>
          <c:orientation val="minMax"/>
          <c:max val="3.0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400" b="0" i="0"/>
                </a:pPr>
                <a:r>
                  <a:rPr lang="en-US" sz="24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7200840"/>
        <c:crosses val="autoZero"/>
        <c:crossBetween val="midCat"/>
      </c:valAx>
      <c:valAx>
        <c:axId val="-2147200840"/>
        <c:scaling>
          <c:orientation val="minMax"/>
          <c:max val="60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 sz="2400" b="0" i="0"/>
                  <a:t>V </a:t>
                </a:r>
              </a:p>
              <a:p>
                <a:pPr>
                  <a:defRPr/>
                </a:pPr>
                <a:r>
                  <a:rPr lang="en-US" sz="24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275862068965517"/>
              <c:y val="0.35705943502841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678626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MorsePES_kJmol!$B$11:$B$29</c:f>
              <c:numCache>
                <c:formatCode>0.00</c:formatCode>
                <c:ptCount val="19"/>
                <c:pt idx="0">
                  <c:v>223.2379849105531</c:v>
                </c:pt>
                <c:pt idx="1">
                  <c:v>134.8326465132497</c:v>
                </c:pt>
                <c:pt idx="2">
                  <c:v>73.67871844819904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MorsePES_kJmol!$C$11:$C$29</c:f>
              <c:numCache>
                <c:formatCode>0.00</c:formatCode>
                <c:ptCount val="19"/>
                <c:pt idx="0">
                  <c:v>129.621414387451</c:v>
                </c:pt>
                <c:pt idx="1">
                  <c:v>86.7236271633343</c:v>
                </c:pt>
                <c:pt idx="2">
                  <c:v>52.41708147252676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52.82602456951211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MorsePES_kJmol!$D$11:$D$29</c:f>
              <c:numCache>
                <c:formatCode>0.00</c:formatCode>
                <c:ptCount val="19"/>
                <c:pt idx="0">
                  <c:v>311.1422660612648</c:v>
                </c:pt>
                <c:pt idx="1">
                  <c:v>172.0419346734353</c:v>
                </c:pt>
                <c:pt idx="2">
                  <c:v>87.37608838031935</c:v>
                </c:pt>
                <c:pt idx="3">
                  <c:v>37.92588461519233</c:v>
                </c:pt>
                <c:pt idx="4">
                  <c:v>11.72973170964393</c:v>
                </c:pt>
                <c:pt idx="5">
                  <c:v>1.114735431707108</c:v>
                </c:pt>
                <c:pt idx="6">
                  <c:v>1.034526058981098</c:v>
                </c:pt>
                <c:pt idx="7">
                  <c:v>8.100681702371563</c:v>
                </c:pt>
                <c:pt idx="8">
                  <c:v>19.99873609503958</c:v>
                </c:pt>
                <c:pt idx="9">
                  <c:v>35.12553772720622</c:v>
                </c:pt>
                <c:pt idx="10">
                  <c:v>52.35820721542804</c:v>
                </c:pt>
                <c:pt idx="11">
                  <c:v>70.90358683614993</c:v>
                </c:pt>
                <c:pt idx="12">
                  <c:v>90.19817323395483</c:v>
                </c:pt>
                <c:pt idx="13">
                  <c:v>109.8404254019805</c:v>
                </c:pt>
                <c:pt idx="14">
                  <c:v>129.5442523819133</c:v>
                </c:pt>
                <c:pt idx="15">
                  <c:v>149.1066061571807</c:v>
                </c:pt>
                <c:pt idx="16">
                  <c:v>168.3846205124476</c:v>
                </c:pt>
                <c:pt idx="17">
                  <c:v>187.279304837466</c:v>
                </c:pt>
                <c:pt idx="18">
                  <c:v>205.7237986333317</c:v>
                </c:pt>
              </c:numCache>
            </c:numRef>
          </c:yVal>
          <c:smooth val="1"/>
        </c:ser>
        <c:ser>
          <c:idx val="3"/>
          <c:order val="3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MorsePES_kJmol!$E$11:$E$29</c:f>
              <c:numCache>
                <c:formatCode>0.00</c:formatCode>
                <c:ptCount val="19"/>
                <c:pt idx="0">
                  <c:v>270.4213797483766</c:v>
                </c:pt>
                <c:pt idx="1">
                  <c:v>158.9073028615187</c:v>
                </c:pt>
                <c:pt idx="2">
                  <c:v>84.04759018540474</c:v>
                </c:pt>
                <c:pt idx="3">
                  <c:v>37.369999715164</c:v>
                </c:pt>
                <c:pt idx="4">
                  <c:v>11.69076497667187</c:v>
                </c:pt>
                <c:pt idx="5">
                  <c:v>1.114595026550236</c:v>
                </c:pt>
                <c:pt idx="6">
                  <c:v>1.034674452167473</c:v>
                </c:pt>
                <c:pt idx="7">
                  <c:v>8.132663371638628</c:v>
                </c:pt>
                <c:pt idx="8">
                  <c:v>20.37869743382547</c:v>
                </c:pt>
                <c:pt idx="9">
                  <c:v>37.03138781833637</c:v>
                </c:pt>
                <c:pt idx="10">
                  <c:v>58.6378212355264</c:v>
                </c:pt>
                <c:pt idx="11">
                  <c:v>87.03355992649698</c:v>
                </c:pt>
                <c:pt idx="12">
                  <c:v>125.3426416630967</c:v>
                </c:pt>
                <c:pt idx="13">
                  <c:v>177.9775797479205</c:v>
                </c:pt>
                <c:pt idx="14">
                  <c:v>250.6393630143107</c:v>
                </c:pt>
                <c:pt idx="15">
                  <c:v>350.317455826354</c:v>
                </c:pt>
                <c:pt idx="16">
                  <c:v>485.2897980788866</c:v>
                </c:pt>
                <c:pt idx="17">
                  <c:v>665.1228051974844</c:v>
                </c:pt>
                <c:pt idx="18">
                  <c:v>900.6713681384907</c:v>
                </c:pt>
              </c:numCache>
            </c:numRef>
          </c:yVal>
          <c:smooth val="1"/>
        </c:ser>
        <c:ser>
          <c:idx val="4"/>
          <c:order val="4"/>
          <c:tx>
            <c:v>V6</c:v>
          </c:tx>
          <c:spPr>
            <a:ln w="50800">
              <a:solidFill>
                <a:srgbClr val="008000"/>
              </a:solidFill>
              <a:prstDash val="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MorsePES_kJmol!$F$11:$F$29</c:f>
              <c:numCache>
                <c:formatCode>0.00</c:formatCode>
                <c:ptCount val="19"/>
                <c:pt idx="0">
                  <c:v>303.772808624879</c:v>
                </c:pt>
                <c:pt idx="1">
                  <c:v>170.4360530391637</c:v>
                </c:pt>
                <c:pt idx="2">
                  <c:v>87.12802027623034</c:v>
                </c:pt>
                <c:pt idx="3">
                  <c:v>37.9046211646894</c:v>
                </c:pt>
                <c:pt idx="4">
                  <c:v>11.72919348597182</c:v>
                </c:pt>
                <c:pt idx="5">
                  <c:v>1.114735218865597</c:v>
                </c:pt>
                <c:pt idx="6">
                  <c:v>1.034526297789799</c:v>
                </c:pt>
                <c:pt idx="7">
                  <c:v>8.101138884808478</c:v>
                </c:pt>
                <c:pt idx="8">
                  <c:v>20.01383615538314</c:v>
                </c:pt>
                <c:pt idx="9">
                  <c:v>35.2743595978637</c:v>
                </c:pt>
                <c:pt idx="10">
                  <c:v>53.17110482671836</c:v>
                </c:pt>
                <c:pt idx="11">
                  <c:v>74.0316859095029</c:v>
                </c:pt>
                <c:pt idx="12">
                  <c:v>99.74388820756754</c:v>
                </c:pt>
                <c:pt idx="13">
                  <c:v>134.5450097305041</c:v>
                </c:pt>
                <c:pt idx="14">
                  <c:v>186.0795910043297</c:v>
                </c:pt>
                <c:pt idx="15">
                  <c:v>266.7255334534119</c:v>
                </c:pt>
                <c:pt idx="16">
                  <c:v>395.1886062961324</c:v>
                </c:pt>
                <c:pt idx="17">
                  <c:v>598.3653419542854</c:v>
                </c:pt>
                <c:pt idx="18">
                  <c:v>913.4743199762185</c:v>
                </c:pt>
              </c:numCache>
            </c:numRef>
          </c:yVal>
          <c:smooth val="1"/>
        </c:ser>
        <c:ser>
          <c:idx val="5"/>
          <c:order val="5"/>
          <c:tx>
            <c:v>V8</c:v>
          </c:tx>
          <c:spPr>
            <a:ln w="50800">
              <a:solidFill>
                <a:srgbClr val="008000"/>
              </a:solidFill>
              <a:prstDash val="lg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MorsePES_kJmol!$G$11:$G$29</c:f>
              <c:numCache>
                <c:formatCode>0.00</c:formatCode>
                <c:ptCount val="19"/>
                <c:pt idx="0">
                  <c:v>309.9329510448613</c:v>
                </c:pt>
                <c:pt idx="1">
                  <c:v>171.8647176830285</c:v>
                </c:pt>
                <c:pt idx="2">
                  <c:v>87.35946875836008</c:v>
                </c:pt>
                <c:pt idx="3">
                  <c:v>37.92515611712025</c:v>
                </c:pt>
                <c:pt idx="4">
                  <c:v>11.72972507290447</c:v>
                </c:pt>
                <c:pt idx="5">
                  <c:v>1.114735431419918</c:v>
                </c:pt>
                <c:pt idx="6">
                  <c:v>1.034526059322252</c:v>
                </c:pt>
                <c:pt idx="7">
                  <c:v>8.10068748975375</c:v>
                </c:pt>
                <c:pt idx="8">
                  <c:v>19.99926630380463</c:v>
                </c:pt>
                <c:pt idx="9">
                  <c:v>35.13578427371309</c:v>
                </c:pt>
                <c:pt idx="10">
                  <c:v>52.45081450020689</c:v>
                </c:pt>
                <c:pt idx="11">
                  <c:v>71.43651602297892</c:v>
                </c:pt>
                <c:pt idx="12">
                  <c:v>92.4721876298772</c:v>
                </c:pt>
                <c:pt idx="13">
                  <c:v>117.6845608369767</c:v>
                </c:pt>
                <c:pt idx="14">
                  <c:v>152.6262112582978</c:v>
                </c:pt>
                <c:pt idx="15">
                  <c:v>209.1531268305053</c:v>
                </c:pt>
                <c:pt idx="16">
                  <c:v>309.9701306045396</c:v>
                </c:pt>
                <c:pt idx="17">
                  <c:v>495.4005150626917</c:v>
                </c:pt>
                <c:pt idx="18">
                  <c:v>833.023904166238</c:v>
                </c:pt>
              </c:numCache>
            </c:numRef>
          </c:yVal>
          <c:smooth val="1"/>
        </c:ser>
        <c:ser>
          <c:idx val="6"/>
          <c:order val="6"/>
          <c:tx>
            <c:v>V10</c:v>
          </c:tx>
          <c:spPr>
            <a:ln w="50800">
              <a:solidFill>
                <a:srgbClr val="008000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MorsePES_kJmol!$H$11:$H$29</c:f>
              <c:numCache>
                <c:formatCode>0.00</c:formatCode>
                <c:ptCount val="19"/>
                <c:pt idx="0">
                  <c:v>310.9546798519476</c:v>
                </c:pt>
                <c:pt idx="1">
                  <c:v>172.0234843284236</c:v>
                </c:pt>
                <c:pt idx="2">
                  <c:v>87.37503971855178</c:v>
                </c:pt>
                <c:pt idx="3">
                  <c:v>37.92586114416507</c:v>
                </c:pt>
                <c:pt idx="4">
                  <c:v>11.72973163278858</c:v>
                </c:pt>
                <c:pt idx="5">
                  <c:v>1.11473543170674</c:v>
                </c:pt>
                <c:pt idx="6">
                  <c:v>1.03452605898155</c:v>
                </c:pt>
                <c:pt idx="7">
                  <c:v>8.10068177095095</c:v>
                </c:pt>
                <c:pt idx="8">
                  <c:v>19.99875350710018</c:v>
                </c:pt>
                <c:pt idx="9">
                  <c:v>35.12619701296045</c:v>
                </c:pt>
                <c:pt idx="10">
                  <c:v>52.36805910924092</c:v>
                </c:pt>
                <c:pt idx="11">
                  <c:v>70.98831534018638</c:v>
                </c:pt>
                <c:pt idx="12">
                  <c:v>90.703389865587</c:v>
                </c:pt>
                <c:pt idx="13">
                  <c:v>112.1618858283789</c:v>
                </c:pt>
                <c:pt idx="14">
                  <c:v>138.3231729028195</c:v>
                </c:pt>
                <c:pt idx="15">
                  <c:v>177.6494756761468</c:v>
                </c:pt>
                <c:pt idx="16">
                  <c:v>250.643739309</c:v>
                </c:pt>
                <c:pt idx="17">
                  <c:v>402.1210749259211</c:v>
                </c:pt>
                <c:pt idx="18">
                  <c:v>722.7372637766584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5094152"/>
        <c:axId val="-2145088568"/>
      </c:scatterChart>
      <c:valAx>
        <c:axId val="-2145094152"/>
        <c:scaling>
          <c:orientation val="minMax"/>
          <c:max val="1.2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600" b="0" i="0"/>
                </a:pPr>
                <a:r>
                  <a:rPr lang="en-US" sz="26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5088568"/>
        <c:crosses val="autoZero"/>
        <c:crossBetween val="midCat"/>
        <c:majorUnit val="0.1"/>
      </c:valAx>
      <c:valAx>
        <c:axId val="-2145088568"/>
        <c:scaling>
          <c:orientation val="minMax"/>
          <c:max val="15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 sz="2600"/>
                </a:pPr>
                <a:r>
                  <a:rPr lang="en-US" sz="2600" b="0" i="0"/>
                  <a:t>V </a:t>
                </a:r>
              </a:p>
              <a:p>
                <a:pPr>
                  <a:defRPr sz="2600"/>
                </a:pPr>
                <a:r>
                  <a:rPr lang="en-US" sz="26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120224271576948"/>
              <c:y val="0.308255636222849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509415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MorsePES_kJmol!$B$11:$B$29</c:f>
              <c:numCache>
                <c:formatCode>0.00</c:formatCode>
                <c:ptCount val="19"/>
                <c:pt idx="0">
                  <c:v>223.2379849105531</c:v>
                </c:pt>
                <c:pt idx="1">
                  <c:v>134.8326465132497</c:v>
                </c:pt>
                <c:pt idx="2">
                  <c:v>73.67871844819899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MorsePES_kJmol!$C$11:$C$29</c:f>
              <c:numCache>
                <c:formatCode>0.00</c:formatCode>
                <c:ptCount val="19"/>
                <c:pt idx="0">
                  <c:v>129.621414387451</c:v>
                </c:pt>
                <c:pt idx="1">
                  <c:v>86.7236271633343</c:v>
                </c:pt>
                <c:pt idx="2">
                  <c:v>52.41708147252674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52.82602456951208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MorsePES_kJmol!$D$11:$D$29</c:f>
              <c:numCache>
                <c:formatCode>0.00</c:formatCode>
                <c:ptCount val="19"/>
                <c:pt idx="0">
                  <c:v>311.1422660612648</c:v>
                </c:pt>
                <c:pt idx="1">
                  <c:v>172.0419346734353</c:v>
                </c:pt>
                <c:pt idx="2">
                  <c:v>87.37608838031935</c:v>
                </c:pt>
                <c:pt idx="3">
                  <c:v>37.92588461519231</c:v>
                </c:pt>
                <c:pt idx="4">
                  <c:v>11.72973170964393</c:v>
                </c:pt>
                <c:pt idx="5">
                  <c:v>1.114735431707108</c:v>
                </c:pt>
                <c:pt idx="6">
                  <c:v>1.034526058981098</c:v>
                </c:pt>
                <c:pt idx="7">
                  <c:v>8.10068170237156</c:v>
                </c:pt>
                <c:pt idx="8">
                  <c:v>19.99873609503958</c:v>
                </c:pt>
                <c:pt idx="9">
                  <c:v>35.12553772720622</c:v>
                </c:pt>
                <c:pt idx="10">
                  <c:v>52.35820721542804</c:v>
                </c:pt>
                <c:pt idx="11">
                  <c:v>70.9035868361499</c:v>
                </c:pt>
                <c:pt idx="12">
                  <c:v>90.19817323395478</c:v>
                </c:pt>
                <c:pt idx="13">
                  <c:v>109.8404254019805</c:v>
                </c:pt>
                <c:pt idx="14">
                  <c:v>129.5442523819133</c:v>
                </c:pt>
                <c:pt idx="15">
                  <c:v>149.1066061571807</c:v>
                </c:pt>
                <c:pt idx="16">
                  <c:v>168.3846205124476</c:v>
                </c:pt>
                <c:pt idx="17">
                  <c:v>187.279304837466</c:v>
                </c:pt>
                <c:pt idx="18">
                  <c:v>205.7237986333317</c:v>
                </c:pt>
              </c:numCache>
            </c:numRef>
          </c:yVal>
          <c:smooth val="1"/>
        </c:ser>
        <c:ser>
          <c:idx val="3"/>
          <c:order val="3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MorsePES_kJmol!$E$11:$E$29</c:f>
              <c:numCache>
                <c:formatCode>0.00</c:formatCode>
                <c:ptCount val="19"/>
                <c:pt idx="0">
                  <c:v>270.4213797483764</c:v>
                </c:pt>
                <c:pt idx="1">
                  <c:v>158.9073028615187</c:v>
                </c:pt>
                <c:pt idx="2">
                  <c:v>84.04759018540474</c:v>
                </c:pt>
                <c:pt idx="3">
                  <c:v>37.369999715164</c:v>
                </c:pt>
                <c:pt idx="4">
                  <c:v>11.69076497667187</c:v>
                </c:pt>
                <c:pt idx="5">
                  <c:v>1.114595026550236</c:v>
                </c:pt>
                <c:pt idx="6">
                  <c:v>1.034674452167473</c:v>
                </c:pt>
                <c:pt idx="7">
                  <c:v>8.132663371638628</c:v>
                </c:pt>
                <c:pt idx="8">
                  <c:v>20.37869743382547</c:v>
                </c:pt>
                <c:pt idx="9">
                  <c:v>37.03138781833635</c:v>
                </c:pt>
                <c:pt idx="10">
                  <c:v>58.6378212355264</c:v>
                </c:pt>
                <c:pt idx="11">
                  <c:v>87.03355992649698</c:v>
                </c:pt>
                <c:pt idx="12">
                  <c:v>125.3426416630967</c:v>
                </c:pt>
                <c:pt idx="13">
                  <c:v>177.9775797479205</c:v>
                </c:pt>
                <c:pt idx="14">
                  <c:v>250.6393630143107</c:v>
                </c:pt>
                <c:pt idx="15">
                  <c:v>350.317455826354</c:v>
                </c:pt>
                <c:pt idx="16">
                  <c:v>485.2897980788866</c:v>
                </c:pt>
                <c:pt idx="17">
                  <c:v>665.1228051974844</c:v>
                </c:pt>
                <c:pt idx="18">
                  <c:v>900.6713681384907</c:v>
                </c:pt>
              </c:numCache>
            </c:numRef>
          </c:yVal>
          <c:smooth val="1"/>
        </c:ser>
        <c:ser>
          <c:idx val="4"/>
          <c:order val="4"/>
          <c:tx>
            <c:v>V6</c:v>
          </c:tx>
          <c:spPr>
            <a:ln w="50800">
              <a:solidFill>
                <a:srgbClr val="008000"/>
              </a:solidFill>
              <a:prstDash val="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MorsePES_kJmol!$F$11:$F$29</c:f>
              <c:numCache>
                <c:formatCode>0.00</c:formatCode>
                <c:ptCount val="19"/>
                <c:pt idx="0">
                  <c:v>303.772808624879</c:v>
                </c:pt>
                <c:pt idx="1">
                  <c:v>170.4360530391637</c:v>
                </c:pt>
                <c:pt idx="2">
                  <c:v>87.12802027623032</c:v>
                </c:pt>
                <c:pt idx="3">
                  <c:v>37.90462116468938</c:v>
                </c:pt>
                <c:pt idx="4">
                  <c:v>11.72919348597182</c:v>
                </c:pt>
                <c:pt idx="5">
                  <c:v>1.114735218865597</c:v>
                </c:pt>
                <c:pt idx="6">
                  <c:v>1.034526297789799</c:v>
                </c:pt>
                <c:pt idx="7">
                  <c:v>8.101138884808478</c:v>
                </c:pt>
                <c:pt idx="8">
                  <c:v>20.01383615538314</c:v>
                </c:pt>
                <c:pt idx="9">
                  <c:v>35.2743595978637</c:v>
                </c:pt>
                <c:pt idx="10">
                  <c:v>53.17110482671836</c:v>
                </c:pt>
                <c:pt idx="11">
                  <c:v>74.0316859095029</c:v>
                </c:pt>
                <c:pt idx="12">
                  <c:v>99.74388820756754</c:v>
                </c:pt>
                <c:pt idx="13">
                  <c:v>134.5450097305041</c:v>
                </c:pt>
                <c:pt idx="14">
                  <c:v>186.0795910043297</c:v>
                </c:pt>
                <c:pt idx="15">
                  <c:v>266.7255334534119</c:v>
                </c:pt>
                <c:pt idx="16">
                  <c:v>395.1886062961324</c:v>
                </c:pt>
                <c:pt idx="17">
                  <c:v>598.3653419542854</c:v>
                </c:pt>
                <c:pt idx="18">
                  <c:v>913.4743199762185</c:v>
                </c:pt>
              </c:numCache>
            </c:numRef>
          </c:yVal>
          <c:smooth val="1"/>
        </c:ser>
        <c:ser>
          <c:idx val="5"/>
          <c:order val="5"/>
          <c:tx>
            <c:v>V8</c:v>
          </c:tx>
          <c:spPr>
            <a:ln w="50800">
              <a:solidFill>
                <a:srgbClr val="008000"/>
              </a:solidFill>
              <a:prstDash val="lg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MorsePES_kJmol!$G$11:$G$29</c:f>
              <c:numCache>
                <c:formatCode>0.00</c:formatCode>
                <c:ptCount val="19"/>
                <c:pt idx="0">
                  <c:v>309.9329510448613</c:v>
                </c:pt>
                <c:pt idx="1">
                  <c:v>171.8647176830285</c:v>
                </c:pt>
                <c:pt idx="2">
                  <c:v>87.35946875836008</c:v>
                </c:pt>
                <c:pt idx="3">
                  <c:v>37.92515611712025</c:v>
                </c:pt>
                <c:pt idx="4">
                  <c:v>11.72972507290447</c:v>
                </c:pt>
                <c:pt idx="5">
                  <c:v>1.114735431419918</c:v>
                </c:pt>
                <c:pt idx="6">
                  <c:v>1.034526059322252</c:v>
                </c:pt>
                <c:pt idx="7">
                  <c:v>8.10068748975375</c:v>
                </c:pt>
                <c:pt idx="8">
                  <c:v>19.99926630380463</c:v>
                </c:pt>
                <c:pt idx="9">
                  <c:v>35.13578427371309</c:v>
                </c:pt>
                <c:pt idx="10">
                  <c:v>52.45081450020687</c:v>
                </c:pt>
                <c:pt idx="11">
                  <c:v>71.43651602297892</c:v>
                </c:pt>
                <c:pt idx="12">
                  <c:v>92.4721876298772</c:v>
                </c:pt>
                <c:pt idx="13">
                  <c:v>117.6845608369767</c:v>
                </c:pt>
                <c:pt idx="14">
                  <c:v>152.6262112582978</c:v>
                </c:pt>
                <c:pt idx="15">
                  <c:v>209.1531268305053</c:v>
                </c:pt>
                <c:pt idx="16">
                  <c:v>309.9701306045396</c:v>
                </c:pt>
                <c:pt idx="17">
                  <c:v>495.4005150626915</c:v>
                </c:pt>
                <c:pt idx="18">
                  <c:v>833.023904166238</c:v>
                </c:pt>
              </c:numCache>
            </c:numRef>
          </c:yVal>
          <c:smooth val="1"/>
        </c:ser>
        <c:ser>
          <c:idx val="6"/>
          <c:order val="6"/>
          <c:tx>
            <c:v>V10</c:v>
          </c:tx>
          <c:spPr>
            <a:ln w="50800">
              <a:solidFill>
                <a:srgbClr val="008000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MorsePES_kJmol!$H$11:$H$29</c:f>
              <c:numCache>
                <c:formatCode>0.00</c:formatCode>
                <c:ptCount val="19"/>
                <c:pt idx="0">
                  <c:v>310.9546798519476</c:v>
                </c:pt>
                <c:pt idx="1">
                  <c:v>172.0234843284236</c:v>
                </c:pt>
                <c:pt idx="2">
                  <c:v>87.37503971855172</c:v>
                </c:pt>
                <c:pt idx="3">
                  <c:v>37.92586114416507</c:v>
                </c:pt>
                <c:pt idx="4">
                  <c:v>11.72973163278858</c:v>
                </c:pt>
                <c:pt idx="5">
                  <c:v>1.11473543170674</c:v>
                </c:pt>
                <c:pt idx="6">
                  <c:v>1.03452605898155</c:v>
                </c:pt>
                <c:pt idx="7">
                  <c:v>8.10068177095095</c:v>
                </c:pt>
                <c:pt idx="8">
                  <c:v>19.99875350710018</c:v>
                </c:pt>
                <c:pt idx="9">
                  <c:v>35.12619701296045</c:v>
                </c:pt>
                <c:pt idx="10">
                  <c:v>52.36805910924092</c:v>
                </c:pt>
                <c:pt idx="11">
                  <c:v>70.98831534018638</c:v>
                </c:pt>
                <c:pt idx="12">
                  <c:v>90.703389865587</c:v>
                </c:pt>
                <c:pt idx="13">
                  <c:v>112.1618858283789</c:v>
                </c:pt>
                <c:pt idx="14">
                  <c:v>138.3231729028195</c:v>
                </c:pt>
                <c:pt idx="15">
                  <c:v>177.6494756761466</c:v>
                </c:pt>
                <c:pt idx="16">
                  <c:v>250.643739309</c:v>
                </c:pt>
                <c:pt idx="17">
                  <c:v>402.1210749259211</c:v>
                </c:pt>
                <c:pt idx="18">
                  <c:v>722.7372637766584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898584"/>
        <c:axId val="-2144893000"/>
      </c:scatterChart>
      <c:valAx>
        <c:axId val="-2144898584"/>
        <c:scaling>
          <c:orientation val="minMax"/>
          <c:max val="1.2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600" b="0" i="0"/>
                </a:pPr>
                <a:r>
                  <a:rPr lang="en-US" sz="26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4893000"/>
        <c:crosses val="autoZero"/>
        <c:crossBetween val="midCat"/>
        <c:majorUnit val="0.1"/>
      </c:valAx>
      <c:valAx>
        <c:axId val="-2144893000"/>
        <c:scaling>
          <c:orientation val="minMax"/>
          <c:max val="15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 sz="2600"/>
                </a:pPr>
                <a:r>
                  <a:rPr lang="en-US" sz="2600" b="0" i="0"/>
                  <a:t>V </a:t>
                </a:r>
              </a:p>
              <a:p>
                <a:pPr>
                  <a:defRPr sz="2600"/>
                </a:pPr>
                <a:r>
                  <a:rPr lang="en-US" sz="26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120224271576948"/>
              <c:y val="0.308255636222849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48985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Morse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MorsePES_kJmol!$B$11:$B$29</c:f>
              <c:numCache>
                <c:formatCode>0.00</c:formatCode>
                <c:ptCount val="19"/>
                <c:pt idx="0">
                  <c:v>223.2379849105531</c:v>
                </c:pt>
                <c:pt idx="1">
                  <c:v>134.8326465132497</c:v>
                </c:pt>
                <c:pt idx="2">
                  <c:v>73.67871844819902</c:v>
                </c:pt>
                <c:pt idx="3">
                  <c:v>33.9835406181118</c:v>
                </c:pt>
                <c:pt idx="4">
                  <c:v>11.053477865316</c:v>
                </c:pt>
                <c:pt idx="5">
                  <c:v>1.095136480891766</c:v>
                </c:pt>
                <c:pt idx="6">
                  <c:v>1.051733149911492</c:v>
                </c:pt>
                <c:pt idx="7">
                  <c:v>8.46846939321823</c:v>
                </c:pt>
                <c:pt idx="8">
                  <c:v>21.38183332082385</c:v>
                </c:pt>
                <c:pt idx="9">
                  <c:v>38.2286339929839</c:v>
                </c:pt>
                <c:pt idx="10">
                  <c:v>57.77130396105197</c:v>
                </c:pt>
                <c:pt idx="11">
                  <c:v>79.03660915380117</c:v>
                </c:pt>
                <c:pt idx="12">
                  <c:v>101.2654041210483</c:v>
                </c:pt>
                <c:pt idx="13">
                  <c:v>123.8714828857714</c:v>
                </c:pt>
                <c:pt idx="14">
                  <c:v>146.4079162908019</c:v>
                </c:pt>
                <c:pt idx="15">
                  <c:v>168.5395481632184</c:v>
                </c:pt>
                <c:pt idx="16">
                  <c:v>190.0205551185158</c:v>
                </c:pt>
                <c:pt idx="17">
                  <c:v>210.6761668715775</c:v>
                </c:pt>
                <c:pt idx="18">
                  <c:v>230.387802528075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MorsePES_kJmol!$C$11:$C$29</c:f>
              <c:numCache>
                <c:formatCode>0.00</c:formatCode>
                <c:ptCount val="19"/>
                <c:pt idx="0">
                  <c:v>129.621414387451</c:v>
                </c:pt>
                <c:pt idx="1">
                  <c:v>86.7236271633343</c:v>
                </c:pt>
                <c:pt idx="2">
                  <c:v>52.41708147252675</c:v>
                </c:pt>
                <c:pt idx="3">
                  <c:v>26.7017773150275</c:v>
                </c:pt>
                <c:pt idx="4">
                  <c:v>9.577714690836664</c:v>
                </c:pt>
                <c:pt idx="5">
                  <c:v>1.044893599954587</c:v>
                </c:pt>
                <c:pt idx="6">
                  <c:v>1.10331404238107</c:v>
                </c:pt>
                <c:pt idx="7">
                  <c:v>9.75297601811615</c:v>
                </c:pt>
                <c:pt idx="8">
                  <c:v>26.99387952715988</c:v>
                </c:pt>
                <c:pt idx="9">
                  <c:v>52.82602456951209</c:v>
                </c:pt>
                <c:pt idx="10">
                  <c:v>87.2494111451731</c:v>
                </c:pt>
                <c:pt idx="11">
                  <c:v>130.2640392541423</c:v>
                </c:pt>
                <c:pt idx="12">
                  <c:v>181.869908896421</c:v>
                </c:pt>
                <c:pt idx="13">
                  <c:v>242.0670200720075</c:v>
                </c:pt>
                <c:pt idx="14">
                  <c:v>310.8553727809035</c:v>
                </c:pt>
                <c:pt idx="15">
                  <c:v>388.234967023107</c:v>
                </c:pt>
                <c:pt idx="16">
                  <c:v>474.2058027986196</c:v>
                </c:pt>
                <c:pt idx="17">
                  <c:v>568.7678801074411</c:v>
                </c:pt>
                <c:pt idx="18">
                  <c:v>671.9211989495712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MorsePES_kJmol!$D$11:$D$29</c:f>
              <c:numCache>
                <c:formatCode>0.00</c:formatCode>
                <c:ptCount val="19"/>
                <c:pt idx="0">
                  <c:v>311.1422660612648</c:v>
                </c:pt>
                <c:pt idx="1">
                  <c:v>172.0419346734353</c:v>
                </c:pt>
                <c:pt idx="2">
                  <c:v>87.37608838031935</c:v>
                </c:pt>
                <c:pt idx="3">
                  <c:v>37.92588461519232</c:v>
                </c:pt>
                <c:pt idx="4">
                  <c:v>11.72973170964393</c:v>
                </c:pt>
                <c:pt idx="5">
                  <c:v>1.114735431707108</c:v>
                </c:pt>
                <c:pt idx="6">
                  <c:v>1.034526058981098</c:v>
                </c:pt>
                <c:pt idx="7">
                  <c:v>8.100681702371562</c:v>
                </c:pt>
                <c:pt idx="8">
                  <c:v>19.99873609503958</c:v>
                </c:pt>
                <c:pt idx="9">
                  <c:v>35.12553772720622</c:v>
                </c:pt>
                <c:pt idx="10">
                  <c:v>52.35820721542804</c:v>
                </c:pt>
                <c:pt idx="11">
                  <c:v>70.90358683614991</c:v>
                </c:pt>
                <c:pt idx="12">
                  <c:v>90.1981732339548</c:v>
                </c:pt>
                <c:pt idx="13">
                  <c:v>109.8404254019805</c:v>
                </c:pt>
                <c:pt idx="14">
                  <c:v>129.5442523819133</c:v>
                </c:pt>
                <c:pt idx="15">
                  <c:v>149.1066061571807</c:v>
                </c:pt>
                <c:pt idx="16">
                  <c:v>168.3846205124476</c:v>
                </c:pt>
                <c:pt idx="17">
                  <c:v>187.279304837466</c:v>
                </c:pt>
                <c:pt idx="18">
                  <c:v>205.7237986333317</c:v>
                </c:pt>
              </c:numCache>
            </c:numRef>
          </c:yVal>
          <c:smooth val="1"/>
        </c:ser>
        <c:ser>
          <c:idx val="7"/>
          <c:order val="3"/>
          <c:tx>
            <c:v>V4Off</c:v>
          </c:tx>
          <c:spPr>
            <a:ln w="50800">
              <a:solidFill>
                <a:srgbClr val="660066"/>
              </a:solidFill>
              <a:prstDash val="sys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MorsePES_kJmol!$I$11:$I$29</c:f>
              <c:numCache>
                <c:formatCode>0.00</c:formatCode>
                <c:ptCount val="19"/>
                <c:pt idx="0">
                  <c:v>258.2971172717606</c:v>
                </c:pt>
                <c:pt idx="1">
                  <c:v>152.9746002774368</c:v>
                </c:pt>
                <c:pt idx="2">
                  <c:v>81.4931637063627</c:v>
                </c:pt>
                <c:pt idx="3">
                  <c:v>36.42425909908214</c:v>
                </c:pt>
                <c:pt idx="4">
                  <c:v>11.38230147137003</c:v>
                </c:pt>
                <c:pt idx="5">
                  <c:v>1.02466931423097</c:v>
                </c:pt>
                <c:pt idx="6">
                  <c:v>1.05170459389933</c:v>
                </c:pt>
                <c:pt idx="7">
                  <c:v>8.206712751839368</c:v>
                </c:pt>
                <c:pt idx="8">
                  <c:v>20.27596270474545</c:v>
                </c:pt>
                <c:pt idx="9">
                  <c:v>36.08868684454162</c:v>
                </c:pt>
                <c:pt idx="10">
                  <c:v>55.51708103838197</c:v>
                </c:pt>
                <c:pt idx="11">
                  <c:v>79.47630462865027</c:v>
                </c:pt>
                <c:pt idx="12">
                  <c:v>109.9244804329613</c:v>
                </c:pt>
                <c:pt idx="13">
                  <c:v>149.8626947441577</c:v>
                </c:pt>
                <c:pt idx="14">
                  <c:v>203.3349973303142</c:v>
                </c:pt>
                <c:pt idx="15">
                  <c:v>275.4284014347337</c:v>
                </c:pt>
                <c:pt idx="16">
                  <c:v>372.272883775951</c:v>
                </c:pt>
                <c:pt idx="17">
                  <c:v>501.0413845477284</c:v>
                </c:pt>
                <c:pt idx="18">
                  <c:v>669.9498074190561</c:v>
                </c:pt>
              </c:numCache>
            </c:numRef>
          </c:yVal>
          <c:smooth val="1"/>
        </c:ser>
        <c:ser>
          <c:idx val="8"/>
          <c:order val="4"/>
          <c:tx>
            <c:v>V6Off</c:v>
          </c:tx>
          <c:spPr>
            <a:ln w="50800">
              <a:solidFill>
                <a:srgbClr val="660066"/>
              </a:solidFill>
              <a:prstDash val="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MorsePES_kJmol!$J$11:$J$29</c:f>
              <c:numCache>
                <c:formatCode>0.00</c:formatCode>
                <c:ptCount val="19"/>
                <c:pt idx="0">
                  <c:v>299.5195957897315</c:v>
                </c:pt>
                <c:pt idx="1">
                  <c:v>168.6244109600545</c:v>
                </c:pt>
                <c:pt idx="2">
                  <c:v>86.31717439638007</c:v>
                </c:pt>
                <c:pt idx="3">
                  <c:v>37.49506642497928</c:v>
                </c:pt>
                <c:pt idx="4">
                  <c:v>11.51299148565583</c:v>
                </c:pt>
                <c:pt idx="5">
                  <c:v>1.028359306954068</c:v>
                </c:pt>
                <c:pt idx="6">
                  <c:v>1.051704593898277</c:v>
                </c:pt>
                <c:pt idx="7">
                  <c:v>8.20314522826895</c:v>
                </c:pt>
                <c:pt idx="8">
                  <c:v>20.17467898141266</c:v>
                </c:pt>
                <c:pt idx="9">
                  <c:v>35.39831873958603</c:v>
                </c:pt>
                <c:pt idx="10">
                  <c:v>52.92006624183436</c:v>
                </c:pt>
                <c:pt idx="11">
                  <c:v>72.47972433040424</c:v>
                </c:pt>
                <c:pt idx="12">
                  <c:v>94.79654771369275</c:v>
                </c:pt>
                <c:pt idx="13">
                  <c:v>122.0607322417258</c:v>
                </c:pt>
                <c:pt idx="14">
                  <c:v>158.6307426941761</c:v>
                </c:pt>
                <c:pt idx="15">
                  <c:v>211.9364790809148</c:v>
                </c:pt>
                <c:pt idx="16">
                  <c:v>293.5882814550934</c:v>
                </c:pt>
                <c:pt idx="17">
                  <c:v>420.691773238764</c:v>
                </c:pt>
                <c:pt idx="18">
                  <c:v>617.3685430610284</c:v>
                </c:pt>
              </c:numCache>
            </c:numRef>
          </c:yVal>
          <c:smooth val="1"/>
        </c:ser>
        <c:ser>
          <c:idx val="9"/>
          <c:order val="5"/>
          <c:tx>
            <c:v>V8Off</c:v>
          </c:tx>
          <c:spPr>
            <a:ln w="50800">
              <a:solidFill>
                <a:srgbClr val="660066"/>
              </a:solidFill>
              <a:prstDash val="lgDash"/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MorsePES_kJmol!$K$11:$K$29</c:f>
              <c:numCache>
                <c:formatCode>0.00</c:formatCode>
                <c:ptCount val="19"/>
                <c:pt idx="0">
                  <c:v>308.0502940998544</c:v>
                </c:pt>
                <c:pt idx="1">
                  <c:v>170.8776129525645</c:v>
                </c:pt>
                <c:pt idx="2">
                  <c:v>86.76245918225831</c:v>
                </c:pt>
                <c:pt idx="3">
                  <c:v>37.55073660534944</c:v>
                </c:pt>
                <c:pt idx="4">
                  <c:v>11.5160101963037</c:v>
                </c:pt>
                <c:pt idx="5">
                  <c:v>1.028380442211597</c:v>
                </c:pt>
                <c:pt idx="6">
                  <c:v>1.051704593898277</c:v>
                </c:pt>
                <c:pt idx="7">
                  <c:v>8.203123525655418</c:v>
                </c:pt>
                <c:pt idx="8">
                  <c:v>20.17222766525831</c:v>
                </c:pt>
                <c:pt idx="9">
                  <c:v>35.36057020553477</c:v>
                </c:pt>
                <c:pt idx="10">
                  <c:v>52.66561055834634</c:v>
                </c:pt>
                <c:pt idx="11">
                  <c:v>71.39654576144226</c:v>
                </c:pt>
                <c:pt idx="12">
                  <c:v>91.37286229824031</c:v>
                </c:pt>
                <c:pt idx="13">
                  <c:v>113.3198155401865</c:v>
                </c:pt>
                <c:pt idx="14">
                  <c:v>139.73841877094</c:v>
                </c:pt>
                <c:pt idx="15">
                  <c:v>176.4908985012388</c:v>
                </c:pt>
                <c:pt idx="16">
                  <c:v>235.4059475328706</c:v>
                </c:pt>
                <c:pt idx="17">
                  <c:v>338.271481979808</c:v>
                </c:pt>
                <c:pt idx="18">
                  <c:v>522.6459832041275</c:v>
                </c:pt>
              </c:numCache>
            </c:numRef>
          </c:yVal>
          <c:smooth val="1"/>
        </c:ser>
        <c:ser>
          <c:idx val="10"/>
          <c:order val="6"/>
          <c:tx>
            <c:v>V10Off</c:v>
          </c:tx>
          <c:spPr>
            <a:ln w="50800">
              <a:solidFill>
                <a:srgbClr val="660066"/>
              </a:solidFill>
            </a:ln>
          </c:spPr>
          <c:marker>
            <c:symbol val="none"/>
          </c:marker>
          <c:xVal>
            <c:numRef>
              <c:f>MorsePES_kJmol!$A$11:$A$29</c:f>
              <c:numCache>
                <c:formatCode>0.00</c:formatCode>
                <c:ptCount val="19"/>
                <c:pt idx="0">
                  <c:v>0.5</c:v>
                </c:pt>
                <c:pt idx="1">
                  <c:v>0.55</c:v>
                </c:pt>
                <c:pt idx="2">
                  <c:v>0.6</c:v>
                </c:pt>
                <c:pt idx="3">
                  <c:v>0.65</c:v>
                </c:pt>
                <c:pt idx="4">
                  <c:v>0.7</c:v>
                </c:pt>
                <c:pt idx="5">
                  <c:v>0.75</c:v>
                </c:pt>
                <c:pt idx="6">
                  <c:v>0.8</c:v>
                </c:pt>
                <c:pt idx="7">
                  <c:v>0.85</c:v>
                </c:pt>
                <c:pt idx="8">
                  <c:v>0.9</c:v>
                </c:pt>
                <c:pt idx="9">
                  <c:v>0.95</c:v>
                </c:pt>
                <c:pt idx="10">
                  <c:v>1.0</c:v>
                </c:pt>
                <c:pt idx="11">
                  <c:v>1.05</c:v>
                </c:pt>
                <c:pt idx="12">
                  <c:v>1.1</c:v>
                </c:pt>
                <c:pt idx="13">
                  <c:v>1.15</c:v>
                </c:pt>
                <c:pt idx="14">
                  <c:v>1.2</c:v>
                </c:pt>
                <c:pt idx="15">
                  <c:v>1.25</c:v>
                </c:pt>
                <c:pt idx="16">
                  <c:v>1.3</c:v>
                </c:pt>
                <c:pt idx="17">
                  <c:v>1.35</c:v>
                </c:pt>
                <c:pt idx="18">
                  <c:v>1.4</c:v>
                </c:pt>
              </c:numCache>
            </c:numRef>
          </c:xVal>
          <c:yVal>
            <c:numRef>
              <c:f>MorsePES_kJmol!$L$11:$L$29</c:f>
              <c:numCache>
                <c:formatCode>0.00</c:formatCode>
                <c:ptCount val="19"/>
                <c:pt idx="0">
                  <c:v>309.6323767343782</c:v>
                </c:pt>
                <c:pt idx="1">
                  <c:v>171.167960286283</c:v>
                </c:pt>
                <c:pt idx="2">
                  <c:v>86.79919230612082</c:v>
                </c:pt>
                <c:pt idx="3">
                  <c:v>37.55331890078153</c:v>
                </c:pt>
                <c:pt idx="4">
                  <c:v>11.51607229108194</c:v>
                </c:pt>
                <c:pt idx="5">
                  <c:v>1.028380549785171</c:v>
                </c:pt>
                <c:pt idx="6">
                  <c:v>1.051704593898283</c:v>
                </c:pt>
                <c:pt idx="7">
                  <c:v>8.203123408972372</c:v>
                </c:pt>
                <c:pt idx="8">
                  <c:v>20.17217541478907</c:v>
                </c:pt>
                <c:pt idx="9">
                  <c:v>35.35876005934249</c:v>
                </c:pt>
                <c:pt idx="10">
                  <c:v>52.64385957414571</c:v>
                </c:pt>
                <c:pt idx="11">
                  <c:v>71.2512067613682</c:v>
                </c:pt>
                <c:pt idx="12">
                  <c:v>90.7070511349189</c:v>
                </c:pt>
                <c:pt idx="13">
                  <c:v>110.9856131260473</c:v>
                </c:pt>
                <c:pt idx="14">
                  <c:v>133.0684148121613</c:v>
                </c:pt>
                <c:pt idx="15">
                  <c:v>160.3751861580516</c:v>
                </c:pt>
                <c:pt idx="16">
                  <c:v>201.8712184943568</c:v>
                </c:pt>
                <c:pt idx="17">
                  <c:v>278.149622321675</c:v>
                </c:pt>
                <c:pt idx="18">
                  <c:v>432.4556949429331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826328"/>
        <c:axId val="-2144820728"/>
      </c:scatterChart>
      <c:valAx>
        <c:axId val="-2144826328"/>
        <c:scaling>
          <c:orientation val="minMax"/>
          <c:max val="1.2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600" b="0" i="0"/>
                </a:pPr>
                <a:r>
                  <a:rPr lang="en-US" sz="26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4820728"/>
        <c:crosses val="autoZero"/>
        <c:crossBetween val="midCat"/>
        <c:majorUnit val="0.1"/>
      </c:valAx>
      <c:valAx>
        <c:axId val="-2144820728"/>
        <c:scaling>
          <c:orientation val="minMax"/>
          <c:max val="15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 sz="2600"/>
                </a:pPr>
                <a:r>
                  <a:rPr lang="en-US" sz="2600" b="0" i="0"/>
                  <a:t>V </a:t>
                </a:r>
              </a:p>
              <a:p>
                <a:pPr>
                  <a:defRPr sz="2600"/>
                </a:pPr>
                <a:r>
                  <a:rPr lang="en-US" sz="26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120224271576948"/>
              <c:y val="0.308255636222849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600"/>
            </a:pPr>
            <a:endParaRPr lang="en-US"/>
          </a:p>
        </c:txPr>
        <c:crossAx val="-21448263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Ab initio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Sheet1!$B$3:$B$42</c:f>
              <c:numCache>
                <c:formatCode>General</c:formatCode>
                <c:ptCount val="40"/>
                <c:pt idx="0">
                  <c:v>0.8</c:v>
                </c:pt>
                <c:pt idx="1">
                  <c:v>0.81</c:v>
                </c:pt>
                <c:pt idx="2">
                  <c:v>0.82</c:v>
                </c:pt>
                <c:pt idx="3">
                  <c:v>0.83</c:v>
                </c:pt>
                <c:pt idx="4">
                  <c:v>0.84</c:v>
                </c:pt>
                <c:pt idx="5">
                  <c:v>0.85</c:v>
                </c:pt>
                <c:pt idx="6">
                  <c:v>0.86</c:v>
                </c:pt>
                <c:pt idx="7">
                  <c:v>0.87</c:v>
                </c:pt>
                <c:pt idx="8">
                  <c:v>0.88</c:v>
                </c:pt>
                <c:pt idx="9">
                  <c:v>0.89</c:v>
                </c:pt>
                <c:pt idx="10">
                  <c:v>0.9</c:v>
                </c:pt>
                <c:pt idx="11">
                  <c:v>0.91</c:v>
                </c:pt>
                <c:pt idx="12">
                  <c:v>0.92</c:v>
                </c:pt>
                <c:pt idx="13">
                  <c:v>0.93</c:v>
                </c:pt>
                <c:pt idx="14">
                  <c:v>0.94</c:v>
                </c:pt>
                <c:pt idx="15">
                  <c:v>0.95</c:v>
                </c:pt>
                <c:pt idx="16">
                  <c:v>0.96</c:v>
                </c:pt>
                <c:pt idx="17">
                  <c:v>0.97</c:v>
                </c:pt>
                <c:pt idx="18">
                  <c:v>0.98</c:v>
                </c:pt>
                <c:pt idx="19">
                  <c:v>0.99</c:v>
                </c:pt>
                <c:pt idx="20">
                  <c:v>1.0</c:v>
                </c:pt>
                <c:pt idx="21">
                  <c:v>1.01</c:v>
                </c:pt>
                <c:pt idx="22">
                  <c:v>1.02</c:v>
                </c:pt>
                <c:pt idx="23">
                  <c:v>1.03</c:v>
                </c:pt>
                <c:pt idx="24">
                  <c:v>1.04</c:v>
                </c:pt>
                <c:pt idx="25">
                  <c:v>1.05</c:v>
                </c:pt>
                <c:pt idx="26">
                  <c:v>1.06</c:v>
                </c:pt>
                <c:pt idx="27">
                  <c:v>1.07</c:v>
                </c:pt>
                <c:pt idx="28">
                  <c:v>1.08</c:v>
                </c:pt>
                <c:pt idx="29">
                  <c:v>1.09</c:v>
                </c:pt>
                <c:pt idx="30">
                  <c:v>1.1</c:v>
                </c:pt>
                <c:pt idx="31">
                  <c:v>1.11</c:v>
                </c:pt>
                <c:pt idx="32">
                  <c:v>1.12</c:v>
                </c:pt>
                <c:pt idx="33">
                  <c:v>1.13</c:v>
                </c:pt>
                <c:pt idx="34">
                  <c:v>1.14</c:v>
                </c:pt>
                <c:pt idx="35">
                  <c:v>1.15</c:v>
                </c:pt>
                <c:pt idx="36">
                  <c:v>1.16</c:v>
                </c:pt>
                <c:pt idx="37">
                  <c:v>1.17</c:v>
                </c:pt>
                <c:pt idx="38">
                  <c:v>1.18</c:v>
                </c:pt>
                <c:pt idx="39">
                  <c:v>1.19</c:v>
                </c:pt>
              </c:numCache>
            </c:numRef>
          </c:xVal>
          <c:yVal>
            <c:numRef>
              <c:f>Sheet1!$Q$3:$Q$42</c:f>
              <c:numCache>
                <c:formatCode>General</c:formatCode>
                <c:ptCount val="40"/>
                <c:pt idx="0">
                  <c:v>95.1554039216</c:v>
                </c:pt>
                <c:pt idx="1">
                  <c:v>81.23635181769993</c:v>
                </c:pt>
                <c:pt idx="2">
                  <c:v>68.6565906994</c:v>
                </c:pt>
                <c:pt idx="3">
                  <c:v>57.3928560147</c:v>
                </c:pt>
                <c:pt idx="4">
                  <c:v>47.45794969959999</c:v>
                </c:pt>
                <c:pt idx="5">
                  <c:v>38.6281135491</c:v>
                </c:pt>
                <c:pt idx="6">
                  <c:v>30.9350898535</c:v>
                </c:pt>
                <c:pt idx="7">
                  <c:v>24.2149056597</c:v>
                </c:pt>
                <c:pt idx="8">
                  <c:v>18.4406180904</c:v>
                </c:pt>
                <c:pt idx="9">
                  <c:v>13.5988581017</c:v>
                </c:pt>
                <c:pt idx="10">
                  <c:v>9.56082655861</c:v>
                </c:pt>
                <c:pt idx="11">
                  <c:v>6.320988908029995</c:v>
                </c:pt>
                <c:pt idx="12">
                  <c:v>3.802152835579998</c:v>
                </c:pt>
                <c:pt idx="13">
                  <c:v>1.93559588875</c:v>
                </c:pt>
                <c:pt idx="14">
                  <c:v>0.728102358502</c:v>
                </c:pt>
                <c:pt idx="15">
                  <c:v>0.105386358633</c:v>
                </c:pt>
                <c:pt idx="16">
                  <c:v>0.0355401922554</c:v>
                </c:pt>
                <c:pt idx="17">
                  <c:v>0.476274936971</c:v>
                </c:pt>
                <c:pt idx="18">
                  <c:v>1.40909394795</c:v>
                </c:pt>
                <c:pt idx="19">
                  <c:v>2.77523591824</c:v>
                </c:pt>
                <c:pt idx="20">
                  <c:v>4.553780866829995</c:v>
                </c:pt>
                <c:pt idx="21">
                  <c:v>6.72997873684</c:v>
                </c:pt>
                <c:pt idx="22">
                  <c:v>9.25075767898</c:v>
                </c:pt>
                <c:pt idx="23">
                  <c:v>12.1447487666</c:v>
                </c:pt>
                <c:pt idx="24">
                  <c:v>15.3075332544</c:v>
                </c:pt>
                <c:pt idx="25">
                  <c:v>18.7543679205</c:v>
                </c:pt>
                <c:pt idx="26">
                  <c:v>22.4868254393</c:v>
                </c:pt>
                <c:pt idx="27">
                  <c:v>26.4406046995</c:v>
                </c:pt>
                <c:pt idx="28">
                  <c:v>30.6528880269</c:v>
                </c:pt>
                <c:pt idx="29">
                  <c:v>35.0647565843</c:v>
                </c:pt>
                <c:pt idx="30">
                  <c:v>39.6402515291</c:v>
                </c:pt>
                <c:pt idx="31">
                  <c:v>44.4177025301</c:v>
                </c:pt>
                <c:pt idx="32">
                  <c:v>49.3258797827</c:v>
                </c:pt>
                <c:pt idx="33">
                  <c:v>54.4200421775</c:v>
                </c:pt>
                <c:pt idx="34">
                  <c:v>59.6358938541</c:v>
                </c:pt>
                <c:pt idx="35">
                  <c:v>64.9400935928</c:v>
                </c:pt>
                <c:pt idx="36">
                  <c:v>70.38344743699993</c:v>
                </c:pt>
                <c:pt idx="37">
                  <c:v>75.8910210018</c:v>
                </c:pt>
                <c:pt idx="38">
                  <c:v>81.5299299342</c:v>
                </c:pt>
                <c:pt idx="39">
                  <c:v>87.2328459218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/>
          </c:spPr>
          <c:marker>
            <c:symbol val="none"/>
          </c:marker>
          <c:xVal>
            <c:numRef>
              <c:f>Sheet1!$B$3:$B$42</c:f>
              <c:numCache>
                <c:formatCode>General</c:formatCode>
                <c:ptCount val="40"/>
                <c:pt idx="0">
                  <c:v>0.8</c:v>
                </c:pt>
                <c:pt idx="1">
                  <c:v>0.81</c:v>
                </c:pt>
                <c:pt idx="2">
                  <c:v>0.82</c:v>
                </c:pt>
                <c:pt idx="3">
                  <c:v>0.83</c:v>
                </c:pt>
                <c:pt idx="4">
                  <c:v>0.84</c:v>
                </c:pt>
                <c:pt idx="5">
                  <c:v>0.85</c:v>
                </c:pt>
                <c:pt idx="6">
                  <c:v>0.86</c:v>
                </c:pt>
                <c:pt idx="7">
                  <c:v>0.87</c:v>
                </c:pt>
                <c:pt idx="8">
                  <c:v>0.88</c:v>
                </c:pt>
                <c:pt idx="9">
                  <c:v>0.89</c:v>
                </c:pt>
                <c:pt idx="10">
                  <c:v>0.9</c:v>
                </c:pt>
                <c:pt idx="11">
                  <c:v>0.91</c:v>
                </c:pt>
                <c:pt idx="12">
                  <c:v>0.92</c:v>
                </c:pt>
                <c:pt idx="13">
                  <c:v>0.93</c:v>
                </c:pt>
                <c:pt idx="14">
                  <c:v>0.94</c:v>
                </c:pt>
                <c:pt idx="15">
                  <c:v>0.95</c:v>
                </c:pt>
                <c:pt idx="16">
                  <c:v>0.96</c:v>
                </c:pt>
                <c:pt idx="17">
                  <c:v>0.97</c:v>
                </c:pt>
                <c:pt idx="18">
                  <c:v>0.98</c:v>
                </c:pt>
                <c:pt idx="19">
                  <c:v>0.99</c:v>
                </c:pt>
                <c:pt idx="20">
                  <c:v>1.0</c:v>
                </c:pt>
                <c:pt idx="21">
                  <c:v>1.01</c:v>
                </c:pt>
                <c:pt idx="22">
                  <c:v>1.02</c:v>
                </c:pt>
                <c:pt idx="23">
                  <c:v>1.03</c:v>
                </c:pt>
                <c:pt idx="24">
                  <c:v>1.04</c:v>
                </c:pt>
                <c:pt idx="25">
                  <c:v>1.05</c:v>
                </c:pt>
                <c:pt idx="26">
                  <c:v>1.06</c:v>
                </c:pt>
                <c:pt idx="27">
                  <c:v>1.07</c:v>
                </c:pt>
                <c:pt idx="28">
                  <c:v>1.08</c:v>
                </c:pt>
                <c:pt idx="29">
                  <c:v>1.09</c:v>
                </c:pt>
                <c:pt idx="30">
                  <c:v>1.1</c:v>
                </c:pt>
                <c:pt idx="31">
                  <c:v>1.11</c:v>
                </c:pt>
                <c:pt idx="32">
                  <c:v>1.12</c:v>
                </c:pt>
                <c:pt idx="33">
                  <c:v>1.13</c:v>
                </c:pt>
                <c:pt idx="34">
                  <c:v>1.14</c:v>
                </c:pt>
                <c:pt idx="35">
                  <c:v>1.15</c:v>
                </c:pt>
                <c:pt idx="36">
                  <c:v>1.16</c:v>
                </c:pt>
                <c:pt idx="37">
                  <c:v>1.17</c:v>
                </c:pt>
                <c:pt idx="38">
                  <c:v>1.18</c:v>
                </c:pt>
                <c:pt idx="39">
                  <c:v>1.19</c:v>
                </c:pt>
              </c:numCache>
            </c:numRef>
          </c:xVal>
          <c:yVal>
            <c:numRef>
              <c:f>Sheet1!$E$3:$E$42</c:f>
              <c:numCache>
                <c:formatCode>General</c:formatCode>
                <c:ptCount val="40"/>
                <c:pt idx="0">
                  <c:v>64.4741414407</c:v>
                </c:pt>
                <c:pt idx="1">
                  <c:v>56.486720803</c:v>
                </c:pt>
                <c:pt idx="2">
                  <c:v>49.0273105151</c:v>
                </c:pt>
                <c:pt idx="3">
                  <c:v>42.0959105768</c:v>
                </c:pt>
                <c:pt idx="4">
                  <c:v>35.6925209883</c:v>
                </c:pt>
                <c:pt idx="5">
                  <c:v>29.8171417495</c:v>
                </c:pt>
                <c:pt idx="6">
                  <c:v>24.4697728604</c:v>
                </c:pt>
                <c:pt idx="7">
                  <c:v>19.650414321</c:v>
                </c:pt>
                <c:pt idx="8">
                  <c:v>15.3590661314</c:v>
                </c:pt>
                <c:pt idx="9">
                  <c:v>11.5957282915</c:v>
                </c:pt>
                <c:pt idx="10">
                  <c:v>8.36040080124</c:v>
                </c:pt>
                <c:pt idx="11">
                  <c:v>5.653083660749996</c:v>
                </c:pt>
                <c:pt idx="12">
                  <c:v>3.47377686998</c:v>
                </c:pt>
                <c:pt idx="13">
                  <c:v>1.82248042892</c:v>
                </c:pt>
                <c:pt idx="14">
                  <c:v>0.699194337586</c:v>
                </c:pt>
                <c:pt idx="15">
                  <c:v>0.103918595969</c:v>
                </c:pt>
                <c:pt idx="16">
                  <c:v>0.0366532040709</c:v>
                </c:pt>
                <c:pt idx="17">
                  <c:v>0.497398161891</c:v>
                </c:pt>
                <c:pt idx="18">
                  <c:v>1.48615346943</c:v>
                </c:pt>
                <c:pt idx="19">
                  <c:v>3.00291912669</c:v>
                </c:pt>
                <c:pt idx="20">
                  <c:v>5.04769513367</c:v>
                </c:pt>
                <c:pt idx="21">
                  <c:v>7.620481490359997</c:v>
                </c:pt>
                <c:pt idx="22">
                  <c:v>10.7212781968</c:v>
                </c:pt>
                <c:pt idx="23">
                  <c:v>14.3500852529</c:v>
                </c:pt>
                <c:pt idx="24">
                  <c:v>18.5069026588</c:v>
                </c:pt>
                <c:pt idx="25">
                  <c:v>23.1917304143</c:v>
                </c:pt>
                <c:pt idx="26">
                  <c:v>28.4045685196</c:v>
                </c:pt>
                <c:pt idx="27">
                  <c:v>34.1454169746</c:v>
                </c:pt>
                <c:pt idx="28">
                  <c:v>40.41427577939999</c:v>
                </c:pt>
                <c:pt idx="29">
                  <c:v>47.2111449338</c:v>
                </c:pt>
                <c:pt idx="30">
                  <c:v>54.536024438</c:v>
                </c:pt>
                <c:pt idx="31">
                  <c:v>62.3889142919</c:v>
                </c:pt>
                <c:pt idx="32">
                  <c:v>70.7698144955</c:v>
                </c:pt>
                <c:pt idx="33">
                  <c:v>79.67872504879993</c:v>
                </c:pt>
                <c:pt idx="34">
                  <c:v>89.1156459518</c:v>
                </c:pt>
                <c:pt idx="35">
                  <c:v>99.08057720459993</c:v>
                </c:pt>
                <c:pt idx="36">
                  <c:v>109.573518807</c:v>
                </c:pt>
                <c:pt idx="37">
                  <c:v>120.594470759</c:v>
                </c:pt>
                <c:pt idx="38">
                  <c:v>132.143433061</c:v>
                </c:pt>
                <c:pt idx="39">
                  <c:v>144.220405713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Sheet1!$B$3:$B$42</c:f>
              <c:numCache>
                <c:formatCode>General</c:formatCode>
                <c:ptCount val="40"/>
                <c:pt idx="0">
                  <c:v>0.8</c:v>
                </c:pt>
                <c:pt idx="1">
                  <c:v>0.81</c:v>
                </c:pt>
                <c:pt idx="2">
                  <c:v>0.82</c:v>
                </c:pt>
                <c:pt idx="3">
                  <c:v>0.83</c:v>
                </c:pt>
                <c:pt idx="4">
                  <c:v>0.84</c:v>
                </c:pt>
                <c:pt idx="5">
                  <c:v>0.85</c:v>
                </c:pt>
                <c:pt idx="6">
                  <c:v>0.86</c:v>
                </c:pt>
                <c:pt idx="7">
                  <c:v>0.87</c:v>
                </c:pt>
                <c:pt idx="8">
                  <c:v>0.88</c:v>
                </c:pt>
                <c:pt idx="9">
                  <c:v>0.89</c:v>
                </c:pt>
                <c:pt idx="10">
                  <c:v>0.9</c:v>
                </c:pt>
                <c:pt idx="11">
                  <c:v>0.91</c:v>
                </c:pt>
                <c:pt idx="12">
                  <c:v>0.92</c:v>
                </c:pt>
                <c:pt idx="13">
                  <c:v>0.93</c:v>
                </c:pt>
                <c:pt idx="14">
                  <c:v>0.94</c:v>
                </c:pt>
                <c:pt idx="15">
                  <c:v>0.95</c:v>
                </c:pt>
                <c:pt idx="16">
                  <c:v>0.96</c:v>
                </c:pt>
                <c:pt idx="17">
                  <c:v>0.97</c:v>
                </c:pt>
                <c:pt idx="18">
                  <c:v>0.98</c:v>
                </c:pt>
                <c:pt idx="19">
                  <c:v>0.99</c:v>
                </c:pt>
                <c:pt idx="20">
                  <c:v>1.0</c:v>
                </c:pt>
                <c:pt idx="21">
                  <c:v>1.01</c:v>
                </c:pt>
                <c:pt idx="22">
                  <c:v>1.02</c:v>
                </c:pt>
                <c:pt idx="23">
                  <c:v>1.03</c:v>
                </c:pt>
                <c:pt idx="24">
                  <c:v>1.04</c:v>
                </c:pt>
                <c:pt idx="25">
                  <c:v>1.05</c:v>
                </c:pt>
                <c:pt idx="26">
                  <c:v>1.06</c:v>
                </c:pt>
                <c:pt idx="27">
                  <c:v>1.07</c:v>
                </c:pt>
                <c:pt idx="28">
                  <c:v>1.08</c:v>
                </c:pt>
                <c:pt idx="29">
                  <c:v>1.09</c:v>
                </c:pt>
                <c:pt idx="30">
                  <c:v>1.1</c:v>
                </c:pt>
                <c:pt idx="31">
                  <c:v>1.11</c:v>
                </c:pt>
                <c:pt idx="32">
                  <c:v>1.12</c:v>
                </c:pt>
                <c:pt idx="33">
                  <c:v>1.13</c:v>
                </c:pt>
                <c:pt idx="34">
                  <c:v>1.14</c:v>
                </c:pt>
                <c:pt idx="35">
                  <c:v>1.15</c:v>
                </c:pt>
                <c:pt idx="36">
                  <c:v>1.16</c:v>
                </c:pt>
                <c:pt idx="37">
                  <c:v>1.17</c:v>
                </c:pt>
                <c:pt idx="38">
                  <c:v>1.18</c:v>
                </c:pt>
                <c:pt idx="39">
                  <c:v>1.19</c:v>
                </c:pt>
              </c:numCache>
            </c:numRef>
          </c:xVal>
          <c:yVal>
            <c:numRef>
              <c:f>Sheet1!$F$3:$F$42</c:f>
              <c:numCache>
                <c:formatCode>General</c:formatCode>
                <c:ptCount val="40"/>
                <c:pt idx="0">
                  <c:v>91.45534470219994</c:v>
                </c:pt>
                <c:pt idx="1">
                  <c:v>78.18854846070001</c:v>
                </c:pt>
                <c:pt idx="2">
                  <c:v>66.24404764259998</c:v>
                </c:pt>
                <c:pt idx="3">
                  <c:v>55.5387361159</c:v>
                </c:pt>
                <c:pt idx="4">
                  <c:v>45.9952051653</c:v>
                </c:pt>
                <c:pt idx="5">
                  <c:v>37.5413031746</c:v>
                </c:pt>
                <c:pt idx="6">
                  <c:v>30.109733403</c:v>
                </c:pt>
                <c:pt idx="7">
                  <c:v>23.6376862029</c:v>
                </c:pt>
                <c:pt idx="8">
                  <c:v>18.0665024138</c:v>
                </c:pt>
                <c:pt idx="9">
                  <c:v>13.3413650036</c:v>
                </c:pt>
                <c:pt idx="10">
                  <c:v>9.41101633202</c:v>
                </c:pt>
                <c:pt idx="11">
                  <c:v>6.22749868002</c:v>
                </c:pt>
                <c:pt idx="12">
                  <c:v>3.74591592402</c:v>
                </c:pt>
                <c:pt idx="13">
                  <c:v>1.92421444846</c:v>
                </c:pt>
                <c:pt idx="14">
                  <c:v>0.7229815775</c:v>
                </c:pt>
                <c:pt idx="15">
                  <c:v>0.105259975606</c:v>
                </c:pt>
                <c:pt idx="16">
                  <c:v>0.0363766171828</c:v>
                </c:pt>
                <c:pt idx="17">
                  <c:v>0.483785060029</c:v>
                </c:pt>
                <c:pt idx="18">
                  <c:v>1.41691987783</c:v>
                </c:pt>
                <c:pt idx="19">
                  <c:v>2.80706221499</c:v>
                </c:pt>
                <c:pt idx="20">
                  <c:v>4.627215523879994</c:v>
                </c:pt>
                <c:pt idx="21">
                  <c:v>6.85199063186</c:v>
                </c:pt>
                <c:pt idx="22">
                  <c:v>9.45749936348</c:v>
                </c:pt>
                <c:pt idx="23">
                  <c:v>12.4212560138</c:v>
                </c:pt>
                <c:pt idx="24">
                  <c:v>15.7220860326</c:v>
                </c:pt>
                <c:pt idx="25">
                  <c:v>19.3400413353</c:v>
                </c:pt>
                <c:pt idx="26">
                  <c:v>23.2563217107</c:v>
                </c:pt>
                <c:pt idx="27">
                  <c:v>27.4532018387</c:v>
                </c:pt>
                <c:pt idx="28">
                  <c:v>31.9139634765</c:v>
                </c:pt>
                <c:pt idx="29">
                  <c:v>36.6228324091</c:v>
                </c:pt>
                <c:pt idx="30">
                  <c:v>41.5649197933</c:v>
                </c:pt>
                <c:pt idx="31">
                  <c:v>46.7261675583</c:v>
                </c:pt>
                <c:pt idx="32">
                  <c:v>52.09329755159999</c:v>
                </c:pt>
                <c:pt idx="33">
                  <c:v>57.6537641477</c:v>
                </c:pt>
                <c:pt idx="34">
                  <c:v>63.3957100581</c:v>
                </c:pt>
                <c:pt idx="35">
                  <c:v>69.3079251048</c:v>
                </c:pt>
                <c:pt idx="36">
                  <c:v>75.37980773709988</c:v>
                </c:pt>
                <c:pt idx="37">
                  <c:v>81.6013290902</c:v>
                </c:pt>
                <c:pt idx="38">
                  <c:v>87.9629994006</c:v>
                </c:pt>
                <c:pt idx="39">
                  <c:v>94.45583660779994</c:v>
                </c:pt>
              </c:numCache>
            </c:numRef>
          </c:yVal>
          <c:smooth val="1"/>
        </c:ser>
        <c:ser>
          <c:idx val="3"/>
          <c:order val="3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Sheet1!$B$3:$B$42</c:f>
              <c:numCache>
                <c:formatCode>General</c:formatCode>
                <c:ptCount val="40"/>
                <c:pt idx="0">
                  <c:v>0.8</c:v>
                </c:pt>
                <c:pt idx="1">
                  <c:v>0.81</c:v>
                </c:pt>
                <c:pt idx="2">
                  <c:v>0.82</c:v>
                </c:pt>
                <c:pt idx="3">
                  <c:v>0.83</c:v>
                </c:pt>
                <c:pt idx="4">
                  <c:v>0.84</c:v>
                </c:pt>
                <c:pt idx="5">
                  <c:v>0.85</c:v>
                </c:pt>
                <c:pt idx="6">
                  <c:v>0.86</c:v>
                </c:pt>
                <c:pt idx="7">
                  <c:v>0.87</c:v>
                </c:pt>
                <c:pt idx="8">
                  <c:v>0.88</c:v>
                </c:pt>
                <c:pt idx="9">
                  <c:v>0.89</c:v>
                </c:pt>
                <c:pt idx="10">
                  <c:v>0.9</c:v>
                </c:pt>
                <c:pt idx="11">
                  <c:v>0.91</c:v>
                </c:pt>
                <c:pt idx="12">
                  <c:v>0.92</c:v>
                </c:pt>
                <c:pt idx="13">
                  <c:v>0.93</c:v>
                </c:pt>
                <c:pt idx="14">
                  <c:v>0.94</c:v>
                </c:pt>
                <c:pt idx="15">
                  <c:v>0.95</c:v>
                </c:pt>
                <c:pt idx="16">
                  <c:v>0.96</c:v>
                </c:pt>
                <c:pt idx="17">
                  <c:v>0.97</c:v>
                </c:pt>
                <c:pt idx="18">
                  <c:v>0.98</c:v>
                </c:pt>
                <c:pt idx="19">
                  <c:v>0.99</c:v>
                </c:pt>
                <c:pt idx="20">
                  <c:v>1.0</c:v>
                </c:pt>
                <c:pt idx="21">
                  <c:v>1.01</c:v>
                </c:pt>
                <c:pt idx="22">
                  <c:v>1.02</c:v>
                </c:pt>
                <c:pt idx="23">
                  <c:v>1.03</c:v>
                </c:pt>
                <c:pt idx="24">
                  <c:v>1.04</c:v>
                </c:pt>
                <c:pt idx="25">
                  <c:v>1.05</c:v>
                </c:pt>
                <c:pt idx="26">
                  <c:v>1.06</c:v>
                </c:pt>
                <c:pt idx="27">
                  <c:v>1.07</c:v>
                </c:pt>
                <c:pt idx="28">
                  <c:v>1.08</c:v>
                </c:pt>
                <c:pt idx="29">
                  <c:v>1.09</c:v>
                </c:pt>
                <c:pt idx="30">
                  <c:v>1.1</c:v>
                </c:pt>
                <c:pt idx="31">
                  <c:v>1.11</c:v>
                </c:pt>
                <c:pt idx="32">
                  <c:v>1.12</c:v>
                </c:pt>
                <c:pt idx="33">
                  <c:v>1.13</c:v>
                </c:pt>
                <c:pt idx="34">
                  <c:v>1.14</c:v>
                </c:pt>
                <c:pt idx="35">
                  <c:v>1.15</c:v>
                </c:pt>
                <c:pt idx="36">
                  <c:v>1.16</c:v>
                </c:pt>
                <c:pt idx="37">
                  <c:v>1.17</c:v>
                </c:pt>
                <c:pt idx="38">
                  <c:v>1.18</c:v>
                </c:pt>
                <c:pt idx="39">
                  <c:v>1.19</c:v>
                </c:pt>
              </c:numCache>
            </c:numRef>
          </c:xVal>
          <c:yVal>
            <c:numRef>
              <c:f>Sheet1!$J$3:$J$42</c:f>
              <c:numCache>
                <c:formatCode>General</c:formatCode>
                <c:ptCount val="40"/>
                <c:pt idx="0">
                  <c:v>90.0487544362</c:v>
                </c:pt>
                <c:pt idx="1">
                  <c:v>77.1942450786</c:v>
                </c:pt>
                <c:pt idx="2">
                  <c:v>65.55729836499998</c:v>
                </c:pt>
                <c:pt idx="3">
                  <c:v>55.0769393579</c:v>
                </c:pt>
                <c:pt idx="4">
                  <c:v>45.6942251088</c:v>
                </c:pt>
                <c:pt idx="5">
                  <c:v>37.35224465799997</c:v>
                </c:pt>
                <c:pt idx="6">
                  <c:v>29.9961190344</c:v>
                </c:pt>
                <c:pt idx="7">
                  <c:v>23.5730012557</c:v>
                </c:pt>
                <c:pt idx="8">
                  <c:v>18.0320763283</c:v>
                </c:pt>
                <c:pt idx="9">
                  <c:v>13.3245612475</c:v>
                </c:pt>
                <c:pt idx="10">
                  <c:v>9.40370499734</c:v>
                </c:pt>
                <c:pt idx="11">
                  <c:v>6.224788550489995</c:v>
                </c:pt>
                <c:pt idx="12">
                  <c:v>3.74512486849</c:v>
                </c:pt>
                <c:pt idx="13">
                  <c:v>1.92405890161</c:v>
                </c:pt>
                <c:pt idx="14">
                  <c:v>0.722967588873</c:v>
                </c:pt>
                <c:pt idx="15">
                  <c:v>0.105259858072</c:v>
                </c:pt>
                <c:pt idx="16">
                  <c:v>0.0363766257517</c:v>
                </c:pt>
                <c:pt idx="17">
                  <c:v>0.483790797219</c:v>
                </c:pt>
                <c:pt idx="18">
                  <c:v>1.41700726654</c:v>
                </c:pt>
                <c:pt idx="19">
                  <c:v>2.80756291654</c:v>
                </c:pt>
                <c:pt idx="20">
                  <c:v>4.629026618799996</c:v>
                </c:pt>
                <c:pt idx="21">
                  <c:v>6.85699923367</c:v>
                </c:pt>
                <c:pt idx="22">
                  <c:v>9.46911361026</c:v>
                </c:pt>
                <c:pt idx="23">
                  <c:v>12.4450345864</c:v>
                </c:pt>
                <c:pt idx="24">
                  <c:v>15.7664589888</c:v>
                </c:pt>
                <c:pt idx="25">
                  <c:v>19.4171156327</c:v>
                </c:pt>
                <c:pt idx="26">
                  <c:v>23.3827653223</c:v>
                </c:pt>
                <c:pt idx="27">
                  <c:v>27.6512008506</c:v>
                </c:pt>
                <c:pt idx="28">
                  <c:v>32.2122469991</c:v>
                </c:pt>
                <c:pt idx="29">
                  <c:v>37.05776053829999</c:v>
                </c:pt>
                <c:pt idx="30">
                  <c:v>42.1816302274</c:v>
                </c:pt>
                <c:pt idx="31">
                  <c:v>47.5797768143</c:v>
                </c:pt>
                <c:pt idx="32">
                  <c:v>53.2501530357</c:v>
                </c:pt>
                <c:pt idx="33">
                  <c:v>59.1927436171</c:v>
                </c:pt>
                <c:pt idx="34">
                  <c:v>65.40956527269998</c:v>
                </c:pt>
                <c:pt idx="35">
                  <c:v>71.9046667054</c:v>
                </c:pt>
                <c:pt idx="36">
                  <c:v>78.6841286069</c:v>
                </c:pt>
                <c:pt idx="37">
                  <c:v>85.7560636579</c:v>
                </c:pt>
                <c:pt idx="38">
                  <c:v>93.1306165275</c:v>
                </c:pt>
                <c:pt idx="39">
                  <c:v>100.819963874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522120"/>
        <c:axId val="-2144516328"/>
      </c:scatterChart>
      <c:valAx>
        <c:axId val="-2144522120"/>
        <c:scaling>
          <c:orientation val="minMax"/>
          <c:max val="1.2"/>
          <c:min val="0.8"/>
        </c:scaling>
        <c:delete val="0"/>
        <c:axPos val="b"/>
        <c:title>
          <c:tx>
            <c:rich>
              <a:bodyPr/>
              <a:lstStyle/>
              <a:p>
                <a:pPr>
                  <a:defRPr sz="2400" b="0" i="0"/>
                </a:pPr>
                <a:r>
                  <a:rPr lang="en-US" sz="2400" b="0" i="0"/>
                  <a:t>R (Å)</a:t>
                </a:r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4516328"/>
        <c:crosses val="autoZero"/>
        <c:crossBetween val="midCat"/>
      </c:valAx>
      <c:valAx>
        <c:axId val="-2144516328"/>
        <c:scaling>
          <c:orientation val="minMax"/>
          <c:max val="13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 sz="2400" b="0" i="0"/>
                  <a:t>V </a:t>
                </a:r>
              </a:p>
              <a:p>
                <a:pPr>
                  <a:defRPr/>
                </a:pPr>
                <a:r>
                  <a:rPr lang="en-US" sz="24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275862068965517"/>
              <c:y val="0.35705943502841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45221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Ab initio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Sheet1!$Q$43:$Q$103</c:f>
              <c:numCache>
                <c:formatCode>General</c:formatCode>
                <c:ptCount val="61"/>
                <c:pt idx="0">
                  <c:v>40.265931718</c:v>
                </c:pt>
                <c:pt idx="1">
                  <c:v>37.65966913379999</c:v>
                </c:pt>
                <c:pt idx="2">
                  <c:v>35.1263586819</c:v>
                </c:pt>
                <c:pt idx="3">
                  <c:v>32.6372301377</c:v>
                </c:pt>
                <c:pt idx="4">
                  <c:v>30.2050329272</c:v>
                </c:pt>
                <c:pt idx="5">
                  <c:v>27.8659254312</c:v>
                </c:pt>
                <c:pt idx="6">
                  <c:v>25.5890265233</c:v>
                </c:pt>
                <c:pt idx="7">
                  <c:v>23.3997484142</c:v>
                </c:pt>
                <c:pt idx="8">
                  <c:v>21.28658879</c:v>
                </c:pt>
                <c:pt idx="9">
                  <c:v>19.2546201161</c:v>
                </c:pt>
                <c:pt idx="10">
                  <c:v>17.2983761022</c:v>
                </c:pt>
                <c:pt idx="11">
                  <c:v>15.4525789809</c:v>
                </c:pt>
                <c:pt idx="12">
                  <c:v>13.6785236367</c:v>
                </c:pt>
                <c:pt idx="13">
                  <c:v>12.0105122221</c:v>
                </c:pt>
                <c:pt idx="14">
                  <c:v>10.4282417486</c:v>
                </c:pt>
                <c:pt idx="15">
                  <c:v>8.95545723474</c:v>
                </c:pt>
                <c:pt idx="16">
                  <c:v>7.58645609538</c:v>
                </c:pt>
                <c:pt idx="17">
                  <c:v>6.317588886009994</c:v>
                </c:pt>
                <c:pt idx="18">
                  <c:v>5.15747249642</c:v>
                </c:pt>
                <c:pt idx="19">
                  <c:v>4.10839373677</c:v>
                </c:pt>
                <c:pt idx="20">
                  <c:v>3.16769560141</c:v>
                </c:pt>
                <c:pt idx="21">
                  <c:v>2.350456334699997</c:v>
                </c:pt>
                <c:pt idx="22">
                  <c:v>1.647155875</c:v>
                </c:pt>
                <c:pt idx="23">
                  <c:v>1.06211579468</c:v>
                </c:pt>
                <c:pt idx="24">
                  <c:v>0.604866657347</c:v>
                </c:pt>
                <c:pt idx="25">
                  <c:v>0.273386828338</c:v>
                </c:pt>
                <c:pt idx="26">
                  <c:v>0.0704908431785</c:v>
                </c:pt>
                <c:pt idx="27" formatCode="0.00E+00">
                  <c:v>-3.79530820774E-5</c:v>
                </c:pt>
                <c:pt idx="28">
                  <c:v>0.0642395286163</c:v>
                </c:pt>
                <c:pt idx="29">
                  <c:v>0.267277290711</c:v>
                </c:pt>
                <c:pt idx="30">
                  <c:v>0.60907795875</c:v>
                </c:pt>
                <c:pt idx="31">
                  <c:v>1.09585346481</c:v>
                </c:pt>
                <c:pt idx="32">
                  <c:v>1.72867763821</c:v>
                </c:pt>
                <c:pt idx="33">
                  <c:v>2.51028099857</c:v>
                </c:pt>
                <c:pt idx="34">
                  <c:v>3.44935132414</c:v>
                </c:pt>
                <c:pt idx="35">
                  <c:v>4.535210708</c:v>
                </c:pt>
                <c:pt idx="36">
                  <c:v>5.78161414258</c:v>
                </c:pt>
                <c:pt idx="37">
                  <c:v>7.18914186337</c:v>
                </c:pt>
                <c:pt idx="38">
                  <c:v>8.75747093389</c:v>
                </c:pt>
                <c:pt idx="39">
                  <c:v>10.5044311221</c:v>
                </c:pt>
                <c:pt idx="40">
                  <c:v>12.4009082625</c:v>
                </c:pt>
                <c:pt idx="41">
                  <c:v>14.4835937126</c:v>
                </c:pt>
                <c:pt idx="42">
                  <c:v>16.74133697529998</c:v>
                </c:pt>
                <c:pt idx="43">
                  <c:v>19.1667997793</c:v>
                </c:pt>
                <c:pt idx="44">
                  <c:v>21.7732435231</c:v>
                </c:pt>
                <c:pt idx="45">
                  <c:v>24.55540933089998</c:v>
                </c:pt>
                <c:pt idx="46">
                  <c:v>27.5210765582</c:v>
                </c:pt>
                <c:pt idx="47">
                  <c:v>30.6871770519</c:v>
                </c:pt>
                <c:pt idx="48">
                  <c:v>34.0253396633</c:v>
                </c:pt>
                <c:pt idx="49">
                  <c:v>37.5712659361</c:v>
                </c:pt>
                <c:pt idx="50">
                  <c:v>41.2956552945</c:v>
                </c:pt>
                <c:pt idx="51">
                  <c:v>45.2358029607</c:v>
                </c:pt>
                <c:pt idx="52">
                  <c:v>49.3620539165</c:v>
                </c:pt>
                <c:pt idx="53">
                  <c:v>53.6824736967</c:v>
                </c:pt>
                <c:pt idx="54">
                  <c:v>58.1990603065</c:v>
                </c:pt>
                <c:pt idx="55">
                  <c:v>62.9434352633</c:v>
                </c:pt>
                <c:pt idx="56">
                  <c:v>67.8935837529</c:v>
                </c:pt>
                <c:pt idx="57">
                  <c:v>73.0182360746</c:v>
                </c:pt>
                <c:pt idx="58">
                  <c:v>78.3993550758</c:v>
                </c:pt>
                <c:pt idx="59">
                  <c:v>83.9783186009</c:v>
                </c:pt>
                <c:pt idx="60">
                  <c:v>89.7917707479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>
              <a:prstDash val="solid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Sheet1!$E$43:$E$103</c:f>
              <c:numCache>
                <c:formatCode>General</c:formatCode>
                <c:ptCount val="61"/>
                <c:pt idx="0">
                  <c:v>66.80085894929998</c:v>
                </c:pt>
                <c:pt idx="1">
                  <c:v>60.5398194</c:v>
                </c:pt>
                <c:pt idx="2">
                  <c:v>54.7256930427</c:v>
                </c:pt>
                <c:pt idx="3">
                  <c:v>49.3345995968</c:v>
                </c:pt>
                <c:pt idx="4">
                  <c:v>44.3433792467</c:v>
                </c:pt>
                <c:pt idx="5">
                  <c:v>39.7296299142</c:v>
                </c:pt>
                <c:pt idx="6">
                  <c:v>35.471743228</c:v>
                </c:pt>
                <c:pt idx="7">
                  <c:v>31.5489391446</c:v>
                </c:pt>
                <c:pt idx="8">
                  <c:v>27.9412991756</c:v>
                </c:pt>
                <c:pt idx="9">
                  <c:v>24.6297981785</c:v>
                </c:pt>
                <c:pt idx="10">
                  <c:v>21.5963346698</c:v>
                </c:pt>
                <c:pt idx="11">
                  <c:v>18.8237596222</c:v>
                </c:pt>
                <c:pt idx="12">
                  <c:v>16.2959037072</c:v>
                </c:pt>
                <c:pt idx="13">
                  <c:v>13.9976029493</c:v>
                </c:pt>
                <c:pt idx="14">
                  <c:v>11.9147227583</c:v>
                </c:pt>
                <c:pt idx="15">
                  <c:v>10.0341803084</c:v>
                </c:pt>
                <c:pt idx="16">
                  <c:v>8.34396523612</c:v>
                </c:pt>
                <c:pt idx="17">
                  <c:v>6.83315862901</c:v>
                </c:pt>
                <c:pt idx="18">
                  <c:v>5.4919502823</c:v>
                </c:pt>
                <c:pt idx="19">
                  <c:v>4.31165419992</c:v>
                </c:pt>
                <c:pt idx="20">
                  <c:v>3.28472232068</c:v>
                </c:pt>
                <c:pt idx="21">
                  <c:v>2.40475645166</c:v>
                </c:pt>
                <c:pt idx="22">
                  <c:v>1.66651839352</c:v>
                </c:pt>
                <c:pt idx="23">
                  <c:v>1.06593824455</c:v>
                </c:pt>
                <c:pt idx="24">
                  <c:v>0.600120872989</c:v>
                </c:pt>
                <c:pt idx="25">
                  <c:v>0.267350549045</c:v>
                </c:pt>
                <c:pt idx="26">
                  <c:v>0.0670937307457</c:v>
                </c:pt>
                <c:pt idx="27" formatCode="0.00E+00">
                  <c:v>1.09488190121E-27</c:v>
                </c:pt>
                <c:pt idx="28">
                  <c:v>0.0679011476364</c:v>
                </c:pt>
                <c:pt idx="29">
                  <c:v>0.273808408564</c:v>
                </c:pt>
                <c:pt idx="30">
                  <c:v>0.621907850597</c:v>
                </c:pt>
                <c:pt idx="31">
                  <c:v>1.11755392284</c:v>
                </c:pt>
                <c:pt idx="32">
                  <c:v>1.76726117192</c:v>
                </c:pt>
                <c:pt idx="33">
                  <c:v>2.57869413666</c:v>
                </c:pt>
                <c:pt idx="34">
                  <c:v>3.560655434229997</c:v>
                </c:pt>
                <c:pt idx="35">
                  <c:v>4.72307205301</c:v>
                </c:pt>
                <c:pt idx="36">
                  <c:v>6.07697986976</c:v>
                </c:pt>
                <c:pt idx="37">
                  <c:v>7.634506411129997</c:v>
                </c:pt>
                <c:pt idx="38">
                  <c:v>9.408851881489997</c:v>
                </c:pt>
                <c:pt idx="39">
                  <c:v>11.4142684816</c:v>
                </c:pt>
                <c:pt idx="40">
                  <c:v>13.6660380445</c:v>
                </c:pt>
                <c:pt idx="41">
                  <c:v>16.1804480179</c:v>
                </c:pt>
                <c:pt idx="42">
                  <c:v>18.9747658235</c:v>
                </c:pt>
                <c:pt idx="43">
                  <c:v>22.0672116261</c:v>
                </c:pt>
                <c:pt idx="44">
                  <c:v>25.4769295479</c:v>
                </c:pt>
                <c:pt idx="45">
                  <c:v>29.2239573658</c:v>
                </c:pt>
                <c:pt idx="46">
                  <c:v>33.3291947289</c:v>
                </c:pt>
                <c:pt idx="47">
                  <c:v>37.8143699387</c:v>
                </c:pt>
                <c:pt idx="48">
                  <c:v>42.7020053343</c:v>
                </c:pt>
                <c:pt idx="49">
                  <c:v>48.0153813276</c:v>
                </c:pt>
                <c:pt idx="50">
                  <c:v>53.778499134</c:v>
                </c:pt>
                <c:pt idx="51">
                  <c:v>60.016042248</c:v>
                </c:pt>
                <c:pt idx="52">
                  <c:v>66.75333671229993</c:v>
                </c:pt>
                <c:pt idx="53">
                  <c:v>74.01631023269992</c:v>
                </c:pt>
                <c:pt idx="54">
                  <c:v>81.831450191</c:v>
                </c:pt>
                <c:pt idx="55">
                  <c:v>90.2257606101</c:v>
                </c:pt>
                <c:pt idx="56">
                  <c:v>99.22671812820001</c:v>
                </c:pt>
                <c:pt idx="57">
                  <c:v>108.862227038</c:v>
                </c:pt>
                <c:pt idx="58">
                  <c:v>119.160573447</c:v>
                </c:pt>
                <c:pt idx="59">
                  <c:v>130.150378628</c:v>
                </c:pt>
                <c:pt idx="60">
                  <c:v>141.860551602</c:v>
                </c:pt>
              </c:numCache>
            </c:numRef>
          </c:yVal>
          <c:smooth val="1"/>
        </c:ser>
        <c:ser>
          <c:idx val="2"/>
          <c:order val="2"/>
          <c:tx>
            <c:v>Z2</c:v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Sheet1!$F$43:$F$103</c:f>
              <c:numCache>
                <c:formatCode>General</c:formatCode>
                <c:ptCount val="61"/>
                <c:pt idx="0">
                  <c:v>26.0786808429</c:v>
                </c:pt>
                <c:pt idx="1">
                  <c:v>24.7351602981</c:v>
                </c:pt>
                <c:pt idx="2">
                  <c:v>23.3924193509</c:v>
                </c:pt>
                <c:pt idx="3">
                  <c:v>22.0527798988</c:v>
                </c:pt>
                <c:pt idx="4">
                  <c:v>20.7186957888</c:v>
                </c:pt>
                <c:pt idx="5">
                  <c:v>19.3927605904</c:v>
                </c:pt>
                <c:pt idx="6">
                  <c:v>18.0777158708</c:v>
                </c:pt>
                <c:pt idx="7">
                  <c:v>16.7764600093</c:v>
                </c:pt>
                <c:pt idx="8">
                  <c:v>15.4920575871</c:v>
                </c:pt>
                <c:pt idx="9">
                  <c:v>14.2277493957</c:v>
                </c:pt>
                <c:pt idx="10">
                  <c:v>12.9869631077</c:v>
                </c:pt>
                <c:pt idx="11">
                  <c:v>11.7733246587</c:v>
                </c:pt>
                <c:pt idx="12">
                  <c:v>10.5906703927</c:v>
                </c:pt>
                <c:pt idx="13">
                  <c:v>9.44306002656</c:v>
                </c:pt>
                <c:pt idx="14">
                  <c:v>8.33479049647</c:v>
                </c:pt>
                <c:pt idx="15">
                  <c:v>7.27041075117</c:v>
                </c:pt>
                <c:pt idx="16">
                  <c:v>6.254737564769996</c:v>
                </c:pt>
                <c:pt idx="17">
                  <c:v>5.29287244683</c:v>
                </c:pt>
                <c:pt idx="18">
                  <c:v>4.39021973444</c:v>
                </c:pt>
                <c:pt idx="19">
                  <c:v>3.55250595824</c:v>
                </c:pt>
                <c:pt idx="20">
                  <c:v>2.78580058228</c:v>
                </c:pt>
                <c:pt idx="21">
                  <c:v>2.09653822652</c:v>
                </c:pt>
                <c:pt idx="22">
                  <c:v>1.49154249009</c:v>
                </c:pt>
                <c:pt idx="23">
                  <c:v>0.978051504209</c:v>
                </c:pt>
                <c:pt idx="24">
                  <c:v>0.563745355148</c:v>
                </c:pt>
                <c:pt idx="25">
                  <c:v>0.256775530347</c:v>
                </c:pt>
                <c:pt idx="26">
                  <c:v>0.0657965547589</c:v>
                </c:pt>
                <c:pt idx="27" formatCode="0.00E+00">
                  <c:v>1.5397628653E-27</c:v>
                </c:pt>
                <c:pt idx="28">
                  <c:v>0.0691510658303</c:v>
                </c:pt>
                <c:pt idx="29">
                  <c:v>0.283627952269</c:v>
                </c:pt>
                <c:pt idx="30">
                  <c:v>0.65446426136</c:v>
                </c:pt>
                <c:pt idx="31">
                  <c:v>1.1933946905</c:v>
                </c:pt>
                <c:pt idx="32">
                  <c:v>1.91290430461</c:v>
                </c:pt>
                <c:pt idx="33">
                  <c:v>2.82628170237</c:v>
                </c:pt>
                <c:pt idx="34">
                  <c:v>3.947676423119999</c:v>
                </c:pt>
                <c:pt idx="35">
                  <c:v>5.2921609751</c:v>
                </c:pt>
                <c:pt idx="36">
                  <c:v>6.8757979045</c:v>
                </c:pt>
                <c:pt idx="37">
                  <c:v>8.71571236714</c:v>
                </c:pt>
                <c:pt idx="38">
                  <c:v>10.8301707121</c:v>
                </c:pt>
                <c:pt idx="39">
                  <c:v>13.2386656394</c:v>
                </c:pt>
                <c:pt idx="40">
                  <c:v>15.9620085532</c:v>
                </c:pt>
                <c:pt idx="41">
                  <c:v>19.0224297975</c:v>
                </c:pt>
                <c:pt idx="42">
                  <c:v>22.4436875342</c:v>
                </c:pt>
                <c:pt idx="43">
                  <c:v>26.2511861086</c:v>
                </c:pt>
                <c:pt idx="44">
                  <c:v>30.47210483529998</c:v>
                </c:pt>
                <c:pt idx="45">
                  <c:v>35.1355382457</c:v>
                </c:pt>
                <c:pt idx="46">
                  <c:v>40.2726489521</c:v>
                </c:pt>
                <c:pt idx="47">
                  <c:v>45.91683441459999</c:v>
                </c:pt>
                <c:pt idx="48">
                  <c:v>52.1039090458</c:v>
                </c:pt>
                <c:pt idx="49">
                  <c:v>58.8723032534</c:v>
                </c:pt>
                <c:pt idx="50">
                  <c:v>66.2632812107</c:v>
                </c:pt>
                <c:pt idx="51">
                  <c:v>74.321179355</c:v>
                </c:pt>
                <c:pt idx="52">
                  <c:v>83.0936678578</c:v>
                </c:pt>
                <c:pt idx="53">
                  <c:v>92.63203758239993</c:v>
                </c:pt>
                <c:pt idx="54">
                  <c:v>102.991515355</c:v>
                </c:pt>
                <c:pt idx="55">
                  <c:v>114.231610731</c:v>
                </c:pt>
                <c:pt idx="56">
                  <c:v>126.416497836</c:v>
                </c:pt>
                <c:pt idx="57">
                  <c:v>139.615436332</c:v>
                </c:pt>
                <c:pt idx="58">
                  <c:v>153.903236069</c:v>
                </c:pt>
                <c:pt idx="59">
                  <c:v>169.360770596</c:v>
                </c:pt>
                <c:pt idx="60">
                  <c:v>186.075545411</c:v>
                </c:pt>
              </c:numCache>
            </c:numRef>
          </c:yVal>
          <c:smooth val="1"/>
        </c:ser>
        <c:ser>
          <c:idx val="5"/>
          <c:order val="3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Sheet1!$J$43:$J$103</c:f>
              <c:numCache>
                <c:formatCode>General</c:formatCode>
                <c:ptCount val="61"/>
                <c:pt idx="0">
                  <c:v>5.80002842449</c:v>
                </c:pt>
                <c:pt idx="1">
                  <c:v>8.131308648609997</c:v>
                </c:pt>
                <c:pt idx="2">
                  <c:v>9.91749450215</c:v>
                </c:pt>
                <c:pt idx="3">
                  <c:v>11.2206552401</c:v>
                </c:pt>
                <c:pt idx="4">
                  <c:v>12.0996950001</c:v>
                </c:pt>
                <c:pt idx="5">
                  <c:v>12.6100965952</c:v>
                </c:pt>
                <c:pt idx="6">
                  <c:v>12.8037384562</c:v>
                </c:pt>
                <c:pt idx="7">
                  <c:v>12.7287803561</c:v>
                </c:pt>
                <c:pt idx="8">
                  <c:v>12.4296132212</c:v>
                </c:pt>
                <c:pt idx="9">
                  <c:v>11.9468680533</c:v>
                </c:pt>
                <c:pt idx="10">
                  <c:v>11.3174787484</c:v>
                </c:pt>
                <c:pt idx="11">
                  <c:v>10.5747934071</c:v>
                </c:pt>
                <c:pt idx="12">
                  <c:v>9.748728589659995</c:v>
                </c:pt>
                <c:pt idx="13">
                  <c:v>8.86596087074</c:v>
                </c:pt>
                <c:pt idx="14">
                  <c:v>7.95014999872</c:v>
                </c:pt>
                <c:pt idx="15">
                  <c:v>7.022187963099995</c:v>
                </c:pt>
                <c:pt idx="16">
                  <c:v>6.10046831392</c:v>
                </c:pt>
                <c:pt idx="17">
                  <c:v>5.201170166</c:v>
                </c:pt>
                <c:pt idx="18">
                  <c:v>4.33855145067</c:v>
                </c:pt>
                <c:pt idx="19">
                  <c:v>3.52524615149</c:v>
                </c:pt>
                <c:pt idx="20">
                  <c:v>2.77256047295</c:v>
                </c:pt>
                <c:pt idx="21">
                  <c:v>2.09076314326</c:v>
                </c:pt>
                <c:pt idx="22">
                  <c:v>1.48936533965</c:v>
                </c:pt>
                <c:pt idx="23">
                  <c:v>0.977386045975</c:v>
                </c:pt>
                <c:pt idx="24">
                  <c:v>0.563599004359</c:v>
                </c:pt>
                <c:pt idx="25">
                  <c:v>0.256757803306</c:v>
                </c:pt>
                <c:pt idx="26">
                  <c:v>0.0657960497198</c:v>
                </c:pt>
                <c:pt idx="27" formatCode="0.00E+00">
                  <c:v>1.09488190121E-27</c:v>
                </c:pt>
                <c:pt idx="28">
                  <c:v>0.0691514713765</c:v>
                </c:pt>
                <c:pt idx="29">
                  <c:v>0.283639316142</c:v>
                </c:pt>
                <c:pt idx="30">
                  <c:v>0.654538214764</c:v>
                </c:pt>
                <c:pt idx="31">
                  <c:v>1.19365402549</c:v>
                </c:pt>
                <c:pt idx="32">
                  <c:v>1.91353541443</c:v>
                </c:pt>
                <c:pt idx="33">
                  <c:v>2.82745197757</c:v>
                </c:pt>
                <c:pt idx="34">
                  <c:v>3.94933955117</c:v>
                </c:pt>
                <c:pt idx="35">
                  <c:v>5.29371388585</c:v>
                </c:pt>
                <c:pt idx="36">
                  <c:v>6.875554328949995</c:v>
                </c:pt>
                <c:pt idx="37">
                  <c:v>8.71015961564</c:v>
                </c:pt>
                <c:pt idx="38">
                  <c:v>10.812978309</c:v>
                </c:pt>
                <c:pt idx="39">
                  <c:v>13.1994168484</c:v>
                </c:pt>
                <c:pt idx="40">
                  <c:v>15.8846285625</c:v>
                </c:pt>
                <c:pt idx="41">
                  <c:v>18.8832873732</c:v>
                </c:pt>
                <c:pt idx="42">
                  <c:v>22.2093502577</c:v>
                </c:pt>
                <c:pt idx="43">
                  <c:v>25.8758128461</c:v>
                </c:pt>
                <c:pt idx="44">
                  <c:v>29.8944628058</c:v>
                </c:pt>
                <c:pt idx="45">
                  <c:v>34.2756359051</c:v>
                </c:pt>
                <c:pt idx="46">
                  <c:v>39.0279798431</c:v>
                </c:pt>
                <c:pt idx="47">
                  <c:v>44.1582310981</c:v>
                </c:pt>
                <c:pt idx="48">
                  <c:v>49.6710101587</c:v>
                </c:pt>
                <c:pt idx="49">
                  <c:v>55.568640578</c:v>
                </c:pt>
                <c:pt idx="50">
                  <c:v>61.8509973183</c:v>
                </c:pt>
                <c:pt idx="51">
                  <c:v>68.51538983669992</c:v>
                </c:pt>
                <c:pt idx="52">
                  <c:v>75.55648530069993</c:v>
                </c:pt>
                <c:pt idx="53">
                  <c:v>82.9662772118</c:v>
                </c:pt>
                <c:pt idx="54">
                  <c:v>90.7341045598</c:v>
                </c:pt>
                <c:pt idx="55">
                  <c:v>98.8467264308</c:v>
                </c:pt>
                <c:pt idx="56">
                  <c:v>107.288456742</c:v>
                </c:pt>
                <c:pt idx="57">
                  <c:v>116.041363487</c:v>
                </c:pt>
                <c:pt idx="58">
                  <c:v>125.085536549</c:v>
                </c:pt>
                <c:pt idx="59">
                  <c:v>134.399427735</c:v>
                </c:pt>
                <c:pt idx="60">
                  <c:v>143.960266315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456328"/>
        <c:axId val="-2144450264"/>
      </c:scatterChart>
      <c:valAx>
        <c:axId val="-2144456328"/>
        <c:scaling>
          <c:orientation val="minMax"/>
          <c:max val="130.0"/>
          <c:min val="70.0"/>
        </c:scaling>
        <c:delete val="0"/>
        <c:axPos val="b"/>
        <c:title>
          <c:tx>
            <c:rich>
              <a:bodyPr/>
              <a:lstStyle/>
              <a:p>
                <a:pPr>
                  <a:defRPr sz="2400" b="0" i="0"/>
                </a:pPr>
                <a:r>
                  <a:rPr lang="en-US" sz="2400" b="0" i="1" dirty="0" err="1" smtClean="0">
                    <a:latin typeface="Arial"/>
                    <a:cs typeface="Arial"/>
                  </a:rPr>
                  <a:t>θ</a:t>
                </a:r>
                <a:r>
                  <a:rPr lang="en-US" sz="2400" b="0" i="0" dirty="0" smtClean="0"/>
                  <a:t> (°)</a:t>
                </a:r>
                <a:endParaRPr lang="en-US" sz="2400" b="0" i="0" dirty="0"/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4450264"/>
        <c:crosses val="autoZero"/>
        <c:crossBetween val="midCat"/>
      </c:valAx>
      <c:valAx>
        <c:axId val="-2144450264"/>
        <c:scaling>
          <c:orientation val="minMax"/>
          <c:max val="6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 sz="2400" b="0" i="0"/>
                  <a:t>V </a:t>
                </a:r>
              </a:p>
              <a:p>
                <a:pPr>
                  <a:defRPr/>
                </a:pPr>
                <a:r>
                  <a:rPr lang="en-US" sz="24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275862068965517"/>
              <c:y val="0.35705943502841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44563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Ab initio</c:v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Sheet1!$Q$43:$Q$103</c:f>
              <c:numCache>
                <c:formatCode>General</c:formatCode>
                <c:ptCount val="61"/>
                <c:pt idx="0">
                  <c:v>40.265931718</c:v>
                </c:pt>
                <c:pt idx="1">
                  <c:v>37.65966913379999</c:v>
                </c:pt>
                <c:pt idx="2">
                  <c:v>35.1263586819</c:v>
                </c:pt>
                <c:pt idx="3">
                  <c:v>32.6372301377</c:v>
                </c:pt>
                <c:pt idx="4">
                  <c:v>30.2050329272</c:v>
                </c:pt>
                <c:pt idx="5">
                  <c:v>27.8659254312</c:v>
                </c:pt>
                <c:pt idx="6">
                  <c:v>25.5890265233</c:v>
                </c:pt>
                <c:pt idx="7">
                  <c:v>23.3997484142</c:v>
                </c:pt>
                <c:pt idx="8">
                  <c:v>21.28658879</c:v>
                </c:pt>
                <c:pt idx="9">
                  <c:v>19.2546201161</c:v>
                </c:pt>
                <c:pt idx="10">
                  <c:v>17.2983761022</c:v>
                </c:pt>
                <c:pt idx="11">
                  <c:v>15.4525789809</c:v>
                </c:pt>
                <c:pt idx="12">
                  <c:v>13.6785236367</c:v>
                </c:pt>
                <c:pt idx="13">
                  <c:v>12.0105122221</c:v>
                </c:pt>
                <c:pt idx="14">
                  <c:v>10.4282417486</c:v>
                </c:pt>
                <c:pt idx="15">
                  <c:v>8.95545723474</c:v>
                </c:pt>
                <c:pt idx="16">
                  <c:v>7.58645609538</c:v>
                </c:pt>
                <c:pt idx="17">
                  <c:v>6.317588886009994</c:v>
                </c:pt>
                <c:pt idx="18">
                  <c:v>5.15747249642</c:v>
                </c:pt>
                <c:pt idx="19">
                  <c:v>4.10839373677</c:v>
                </c:pt>
                <c:pt idx="20">
                  <c:v>3.16769560141</c:v>
                </c:pt>
                <c:pt idx="21">
                  <c:v>2.350456334699997</c:v>
                </c:pt>
                <c:pt idx="22">
                  <c:v>1.647155875</c:v>
                </c:pt>
                <c:pt idx="23">
                  <c:v>1.06211579468</c:v>
                </c:pt>
                <c:pt idx="24">
                  <c:v>0.604866657347</c:v>
                </c:pt>
                <c:pt idx="25">
                  <c:v>0.273386828338</c:v>
                </c:pt>
                <c:pt idx="26">
                  <c:v>0.0704908431785</c:v>
                </c:pt>
                <c:pt idx="27" formatCode="0.00E+00">
                  <c:v>-3.79530820774E-5</c:v>
                </c:pt>
                <c:pt idx="28">
                  <c:v>0.0642395286163</c:v>
                </c:pt>
                <c:pt idx="29">
                  <c:v>0.267277290711</c:v>
                </c:pt>
                <c:pt idx="30">
                  <c:v>0.60907795875</c:v>
                </c:pt>
                <c:pt idx="31">
                  <c:v>1.09585346481</c:v>
                </c:pt>
                <c:pt idx="32">
                  <c:v>1.72867763821</c:v>
                </c:pt>
                <c:pt idx="33">
                  <c:v>2.51028099857</c:v>
                </c:pt>
                <c:pt idx="34">
                  <c:v>3.44935132414</c:v>
                </c:pt>
                <c:pt idx="35">
                  <c:v>4.535210708</c:v>
                </c:pt>
                <c:pt idx="36">
                  <c:v>5.78161414258</c:v>
                </c:pt>
                <c:pt idx="37">
                  <c:v>7.18914186337</c:v>
                </c:pt>
                <c:pt idx="38">
                  <c:v>8.75747093389</c:v>
                </c:pt>
                <c:pt idx="39">
                  <c:v>10.5044311221</c:v>
                </c:pt>
                <c:pt idx="40">
                  <c:v>12.4009082625</c:v>
                </c:pt>
                <c:pt idx="41">
                  <c:v>14.4835937126</c:v>
                </c:pt>
                <c:pt idx="42">
                  <c:v>16.74133697529998</c:v>
                </c:pt>
                <c:pt idx="43">
                  <c:v>19.1667997793</c:v>
                </c:pt>
                <c:pt idx="44">
                  <c:v>21.7732435231</c:v>
                </c:pt>
                <c:pt idx="45">
                  <c:v>24.55540933089998</c:v>
                </c:pt>
                <c:pt idx="46">
                  <c:v>27.5210765582</c:v>
                </c:pt>
                <c:pt idx="47">
                  <c:v>30.6871770519</c:v>
                </c:pt>
                <c:pt idx="48">
                  <c:v>34.0253396633</c:v>
                </c:pt>
                <c:pt idx="49">
                  <c:v>37.5712659361</c:v>
                </c:pt>
                <c:pt idx="50">
                  <c:v>41.2956552945</c:v>
                </c:pt>
                <c:pt idx="51">
                  <c:v>45.2358029607</c:v>
                </c:pt>
                <c:pt idx="52">
                  <c:v>49.3620539165</c:v>
                </c:pt>
                <c:pt idx="53">
                  <c:v>53.6824736967</c:v>
                </c:pt>
                <c:pt idx="54">
                  <c:v>58.1990603065</c:v>
                </c:pt>
                <c:pt idx="55">
                  <c:v>62.9434352633</c:v>
                </c:pt>
                <c:pt idx="56">
                  <c:v>67.8935837529</c:v>
                </c:pt>
                <c:pt idx="57">
                  <c:v>73.0182360746</c:v>
                </c:pt>
                <c:pt idx="58">
                  <c:v>78.3993550758</c:v>
                </c:pt>
                <c:pt idx="59">
                  <c:v>83.9783186009</c:v>
                </c:pt>
                <c:pt idx="60">
                  <c:v>89.7917707479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Sheet1!$E$43:$E$103</c:f>
              <c:numCache>
                <c:formatCode>General</c:formatCode>
                <c:ptCount val="61"/>
                <c:pt idx="0">
                  <c:v>66.80085894929998</c:v>
                </c:pt>
                <c:pt idx="1">
                  <c:v>60.5398194</c:v>
                </c:pt>
                <c:pt idx="2">
                  <c:v>54.7256930427</c:v>
                </c:pt>
                <c:pt idx="3">
                  <c:v>49.3345995968</c:v>
                </c:pt>
                <c:pt idx="4">
                  <c:v>44.3433792467</c:v>
                </c:pt>
                <c:pt idx="5">
                  <c:v>39.7296299142</c:v>
                </c:pt>
                <c:pt idx="6">
                  <c:v>35.471743228</c:v>
                </c:pt>
                <c:pt idx="7">
                  <c:v>31.5489391446</c:v>
                </c:pt>
                <c:pt idx="8">
                  <c:v>27.9412991756</c:v>
                </c:pt>
                <c:pt idx="9">
                  <c:v>24.6297981785</c:v>
                </c:pt>
                <c:pt idx="10">
                  <c:v>21.5963346698</c:v>
                </c:pt>
                <c:pt idx="11">
                  <c:v>18.8237596222</c:v>
                </c:pt>
                <c:pt idx="12">
                  <c:v>16.2959037072</c:v>
                </c:pt>
                <c:pt idx="13">
                  <c:v>13.9976029493</c:v>
                </c:pt>
                <c:pt idx="14">
                  <c:v>11.9147227583</c:v>
                </c:pt>
                <c:pt idx="15">
                  <c:v>10.0341803084</c:v>
                </c:pt>
                <c:pt idx="16">
                  <c:v>8.34396523612</c:v>
                </c:pt>
                <c:pt idx="17">
                  <c:v>6.83315862901</c:v>
                </c:pt>
                <c:pt idx="18">
                  <c:v>5.4919502823</c:v>
                </c:pt>
                <c:pt idx="19">
                  <c:v>4.31165419992</c:v>
                </c:pt>
                <c:pt idx="20">
                  <c:v>3.28472232068</c:v>
                </c:pt>
                <c:pt idx="21">
                  <c:v>2.40475645166</c:v>
                </c:pt>
                <c:pt idx="22">
                  <c:v>1.66651839352</c:v>
                </c:pt>
                <c:pt idx="23">
                  <c:v>1.06593824455</c:v>
                </c:pt>
                <c:pt idx="24">
                  <c:v>0.600120872989</c:v>
                </c:pt>
                <c:pt idx="25">
                  <c:v>0.267350549045</c:v>
                </c:pt>
                <c:pt idx="26">
                  <c:v>0.0670937307457</c:v>
                </c:pt>
                <c:pt idx="27" formatCode="0.00E+00">
                  <c:v>1.09488190121E-27</c:v>
                </c:pt>
                <c:pt idx="28">
                  <c:v>0.0679011476364</c:v>
                </c:pt>
                <c:pt idx="29">
                  <c:v>0.273808408564</c:v>
                </c:pt>
                <c:pt idx="30">
                  <c:v>0.621907850597</c:v>
                </c:pt>
                <c:pt idx="31">
                  <c:v>1.11755392284</c:v>
                </c:pt>
                <c:pt idx="32">
                  <c:v>1.76726117192</c:v>
                </c:pt>
                <c:pt idx="33">
                  <c:v>2.57869413666</c:v>
                </c:pt>
                <c:pt idx="34">
                  <c:v>3.560655434229997</c:v>
                </c:pt>
                <c:pt idx="35">
                  <c:v>4.72307205301</c:v>
                </c:pt>
                <c:pt idx="36">
                  <c:v>6.07697986976</c:v>
                </c:pt>
                <c:pt idx="37">
                  <c:v>7.634506411129997</c:v>
                </c:pt>
                <c:pt idx="38">
                  <c:v>9.408851881489997</c:v>
                </c:pt>
                <c:pt idx="39">
                  <c:v>11.4142684816</c:v>
                </c:pt>
                <c:pt idx="40">
                  <c:v>13.6660380445</c:v>
                </c:pt>
                <c:pt idx="41">
                  <c:v>16.1804480179</c:v>
                </c:pt>
                <c:pt idx="42">
                  <c:v>18.9747658235</c:v>
                </c:pt>
                <c:pt idx="43">
                  <c:v>22.0672116261</c:v>
                </c:pt>
                <c:pt idx="44">
                  <c:v>25.4769295479</c:v>
                </c:pt>
                <c:pt idx="45">
                  <c:v>29.2239573658</c:v>
                </c:pt>
                <c:pt idx="46">
                  <c:v>33.3291947289</c:v>
                </c:pt>
                <c:pt idx="47">
                  <c:v>37.8143699387</c:v>
                </c:pt>
                <c:pt idx="48">
                  <c:v>42.7020053343</c:v>
                </c:pt>
                <c:pt idx="49">
                  <c:v>48.0153813276</c:v>
                </c:pt>
                <c:pt idx="50">
                  <c:v>53.778499134</c:v>
                </c:pt>
                <c:pt idx="51">
                  <c:v>60.016042248</c:v>
                </c:pt>
                <c:pt idx="52">
                  <c:v>66.75333671229993</c:v>
                </c:pt>
                <c:pt idx="53">
                  <c:v>74.01631023269992</c:v>
                </c:pt>
                <c:pt idx="54">
                  <c:v>81.831450191</c:v>
                </c:pt>
                <c:pt idx="55">
                  <c:v>90.2257606101</c:v>
                </c:pt>
                <c:pt idx="56">
                  <c:v>99.22671812820001</c:v>
                </c:pt>
                <c:pt idx="57">
                  <c:v>108.862227038</c:v>
                </c:pt>
                <c:pt idx="58">
                  <c:v>119.160573447</c:v>
                </c:pt>
                <c:pt idx="59">
                  <c:v>130.150378628</c:v>
                </c:pt>
                <c:pt idx="60">
                  <c:v>141.860551602</c:v>
                </c:pt>
              </c:numCache>
            </c:numRef>
          </c:yVal>
          <c:smooth val="1"/>
        </c:ser>
        <c:ser>
          <c:idx val="5"/>
          <c:order val="2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Sheet1!$J$43:$J$103</c:f>
              <c:numCache>
                <c:formatCode>General</c:formatCode>
                <c:ptCount val="61"/>
                <c:pt idx="0">
                  <c:v>5.80002842449</c:v>
                </c:pt>
                <c:pt idx="1">
                  <c:v>8.131308648609997</c:v>
                </c:pt>
                <c:pt idx="2">
                  <c:v>9.91749450215</c:v>
                </c:pt>
                <c:pt idx="3">
                  <c:v>11.2206552401</c:v>
                </c:pt>
                <c:pt idx="4">
                  <c:v>12.0996950001</c:v>
                </c:pt>
                <c:pt idx="5">
                  <c:v>12.6100965952</c:v>
                </c:pt>
                <c:pt idx="6">
                  <c:v>12.8037384562</c:v>
                </c:pt>
                <c:pt idx="7">
                  <c:v>12.7287803561</c:v>
                </c:pt>
                <c:pt idx="8">
                  <c:v>12.4296132212</c:v>
                </c:pt>
                <c:pt idx="9">
                  <c:v>11.9468680533</c:v>
                </c:pt>
                <c:pt idx="10">
                  <c:v>11.3174787484</c:v>
                </c:pt>
                <c:pt idx="11">
                  <c:v>10.5747934071</c:v>
                </c:pt>
                <c:pt idx="12">
                  <c:v>9.748728589659995</c:v>
                </c:pt>
                <c:pt idx="13">
                  <c:v>8.86596087074</c:v>
                </c:pt>
                <c:pt idx="14">
                  <c:v>7.95014999872</c:v>
                </c:pt>
                <c:pt idx="15">
                  <c:v>7.022187963099995</c:v>
                </c:pt>
                <c:pt idx="16">
                  <c:v>6.10046831392</c:v>
                </c:pt>
                <c:pt idx="17">
                  <c:v>5.201170166</c:v>
                </c:pt>
                <c:pt idx="18">
                  <c:v>4.33855145067</c:v>
                </c:pt>
                <c:pt idx="19">
                  <c:v>3.52524615149</c:v>
                </c:pt>
                <c:pt idx="20">
                  <c:v>2.77256047295</c:v>
                </c:pt>
                <c:pt idx="21">
                  <c:v>2.09076314326</c:v>
                </c:pt>
                <c:pt idx="22">
                  <c:v>1.48936533965</c:v>
                </c:pt>
                <c:pt idx="23">
                  <c:v>0.977386045975</c:v>
                </c:pt>
                <c:pt idx="24">
                  <c:v>0.563599004359</c:v>
                </c:pt>
                <c:pt idx="25">
                  <c:v>0.256757803306</c:v>
                </c:pt>
                <c:pt idx="26">
                  <c:v>0.0657960497198</c:v>
                </c:pt>
                <c:pt idx="27" formatCode="0.00E+00">
                  <c:v>1.09488190121E-27</c:v>
                </c:pt>
                <c:pt idx="28">
                  <c:v>0.0691514713765</c:v>
                </c:pt>
                <c:pt idx="29">
                  <c:v>0.283639316142</c:v>
                </c:pt>
                <c:pt idx="30">
                  <c:v>0.654538214764</c:v>
                </c:pt>
                <c:pt idx="31">
                  <c:v>1.19365402549</c:v>
                </c:pt>
                <c:pt idx="32">
                  <c:v>1.91353541443</c:v>
                </c:pt>
                <c:pt idx="33">
                  <c:v>2.82745197757</c:v>
                </c:pt>
                <c:pt idx="34">
                  <c:v>3.94933955117</c:v>
                </c:pt>
                <c:pt idx="35">
                  <c:v>5.29371388585</c:v>
                </c:pt>
                <c:pt idx="36">
                  <c:v>6.875554328949995</c:v>
                </c:pt>
                <c:pt idx="37">
                  <c:v>8.71015961564</c:v>
                </c:pt>
                <c:pt idx="38">
                  <c:v>10.812978309</c:v>
                </c:pt>
                <c:pt idx="39">
                  <c:v>13.1994168484</c:v>
                </c:pt>
                <c:pt idx="40">
                  <c:v>15.8846285625</c:v>
                </c:pt>
                <c:pt idx="41">
                  <c:v>18.8832873732</c:v>
                </c:pt>
                <c:pt idx="42">
                  <c:v>22.2093502577</c:v>
                </c:pt>
                <c:pt idx="43">
                  <c:v>25.8758128461</c:v>
                </c:pt>
                <c:pt idx="44">
                  <c:v>29.8944628058</c:v>
                </c:pt>
                <c:pt idx="45">
                  <c:v>34.2756359051</c:v>
                </c:pt>
                <c:pt idx="46">
                  <c:v>39.0279798431</c:v>
                </c:pt>
                <c:pt idx="47">
                  <c:v>44.1582310981</c:v>
                </c:pt>
                <c:pt idx="48">
                  <c:v>49.6710101587</c:v>
                </c:pt>
                <c:pt idx="49">
                  <c:v>55.568640578</c:v>
                </c:pt>
                <c:pt idx="50">
                  <c:v>61.8509973183</c:v>
                </c:pt>
                <c:pt idx="51">
                  <c:v>68.51538983669992</c:v>
                </c:pt>
                <c:pt idx="52">
                  <c:v>75.55648530069993</c:v>
                </c:pt>
                <c:pt idx="53">
                  <c:v>82.9662772118</c:v>
                </c:pt>
                <c:pt idx="54">
                  <c:v>90.7341045598</c:v>
                </c:pt>
                <c:pt idx="55">
                  <c:v>98.8467264308</c:v>
                </c:pt>
                <c:pt idx="56">
                  <c:v>107.288456742</c:v>
                </c:pt>
                <c:pt idx="57">
                  <c:v>116.041363487</c:v>
                </c:pt>
                <c:pt idx="58">
                  <c:v>125.085536549</c:v>
                </c:pt>
                <c:pt idx="59">
                  <c:v>134.399427735</c:v>
                </c:pt>
                <c:pt idx="60">
                  <c:v>143.960266315</c:v>
                </c:pt>
              </c:numCache>
            </c:numRef>
          </c:yVal>
          <c:smooth val="1"/>
        </c:ser>
        <c:ser>
          <c:idx val="7"/>
          <c:order val="3"/>
          <c:tx>
            <c:v>V4-cos(theta)</c:v>
          </c:tx>
          <c:spPr>
            <a:ln w="50800">
              <a:solidFill>
                <a:srgbClr val="660066"/>
              </a:solidFill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Sheet1!$P$43:$P$103</c:f>
              <c:numCache>
                <c:formatCode>General</c:formatCode>
                <c:ptCount val="61"/>
                <c:pt idx="0">
                  <c:v>24.6990527819</c:v>
                </c:pt>
                <c:pt idx="1">
                  <c:v>25.1040212926</c:v>
                </c:pt>
                <c:pt idx="2">
                  <c:v>25.095205375</c:v>
                </c:pt>
                <c:pt idx="3">
                  <c:v>24.7315582306</c:v>
                </c:pt>
                <c:pt idx="4">
                  <c:v>24.0683230892</c:v>
                </c:pt>
                <c:pt idx="5">
                  <c:v>23.1568830299</c:v>
                </c:pt>
                <c:pt idx="6">
                  <c:v>22.0446758305</c:v>
                </c:pt>
                <c:pt idx="7">
                  <c:v>20.77516873</c:v>
                </c:pt>
                <c:pt idx="8">
                  <c:v>19.3878877517</c:v>
                </c:pt>
                <c:pt idx="9">
                  <c:v>17.9184960391</c:v>
                </c:pt>
                <c:pt idx="10">
                  <c:v>16.3989155167</c:v>
                </c:pt>
                <c:pt idx="11">
                  <c:v>14.8574860916</c:v>
                </c:pt>
                <c:pt idx="12">
                  <c:v>13.3191565679</c:v>
                </c:pt>
                <c:pt idx="13">
                  <c:v>11.8057014486</c:v>
                </c:pt>
                <c:pt idx="14">
                  <c:v>10.335957852</c:v>
                </c:pt>
                <c:pt idx="15">
                  <c:v>8.92607686587</c:v>
                </c:pt>
                <c:pt idx="16">
                  <c:v>7.58978380748</c:v>
                </c:pt>
                <c:pt idx="17">
                  <c:v>6.33864204307</c:v>
                </c:pt>
                <c:pt idx="18">
                  <c:v>5.182315250229994</c:v>
                </c:pt>
                <c:pt idx="19">
                  <c:v>4.128823274859997</c:v>
                </c:pt>
                <c:pt idx="20">
                  <c:v>3.18478704027</c:v>
                </c:pt>
                <c:pt idx="21">
                  <c:v>2.355658306999997</c:v>
                </c:pt>
                <c:pt idx="22">
                  <c:v>1.6459304546</c:v>
                </c:pt>
                <c:pt idx="23">
                  <c:v>1.05932685831</c:v>
                </c:pt>
                <c:pt idx="24">
                  <c:v>0.59896386159</c:v>
                </c:pt>
                <c:pt idx="25">
                  <c:v>0.267485795196</c:v>
                </c:pt>
                <c:pt idx="26">
                  <c:v>0.0671699630722</c:v>
                </c:pt>
                <c:pt idx="27" formatCode="0.00E+00">
                  <c:v>1.09488190121E-27</c:v>
                </c:pt>
                <c:pt idx="28">
                  <c:v>0.0677065025639</c:v>
                </c:pt>
                <c:pt idx="29">
                  <c:v>0.271774339786</c:v>
                </c:pt>
                <c:pt idx="30">
                  <c:v>0.613416558874</c:v>
                </c:pt>
                <c:pt idx="31">
                  <c:v>1.0935153112</c:v>
                </c:pt>
                <c:pt idx="32">
                  <c:v>1.71253072997</c:v>
                </c:pt>
                <c:pt idx="33">
                  <c:v>2.47037919056</c:v>
                </c:pt>
                <c:pt idx="34">
                  <c:v>3.36628287277</c:v>
                </c:pt>
                <c:pt idx="35">
                  <c:v>4.39859301866</c:v>
                </c:pt>
                <c:pt idx="36">
                  <c:v>5.564589735589997</c:v>
                </c:pt>
                <c:pt idx="37">
                  <c:v>6.86026162829</c:v>
                </c:pt>
                <c:pt idx="38">
                  <c:v>8.280068953949998</c:v>
                </c:pt>
                <c:pt idx="39">
                  <c:v>9.81669437528</c:v>
                </c:pt>
                <c:pt idx="40">
                  <c:v>11.4607857371</c:v>
                </c:pt>
                <c:pt idx="41">
                  <c:v>13.2006956083</c:v>
                </c:pt>
                <c:pt idx="42">
                  <c:v>15.0222226109</c:v>
                </c:pt>
                <c:pt idx="43">
                  <c:v>16.9083597982</c:v>
                </c:pt>
                <c:pt idx="44">
                  <c:v>18.8390555435</c:v>
                </c:pt>
                <c:pt idx="45">
                  <c:v>20.7909925572</c:v>
                </c:pt>
                <c:pt idx="46">
                  <c:v>22.7373907619</c:v>
                </c:pt>
                <c:pt idx="47">
                  <c:v>24.6478398181</c:v>
                </c:pt>
                <c:pt idx="48">
                  <c:v>26.4881671136</c:v>
                </c:pt>
                <c:pt idx="49">
                  <c:v>28.220346996</c:v>
                </c:pt>
                <c:pt idx="50">
                  <c:v>29.8024569512</c:v>
                </c:pt>
                <c:pt idx="51">
                  <c:v>31.1886862999</c:v>
                </c:pt>
                <c:pt idx="52">
                  <c:v>32.3294028086</c:v>
                </c:pt>
                <c:pt idx="53">
                  <c:v>33.171282383</c:v>
                </c:pt>
                <c:pt idx="54">
                  <c:v>33.6575067426</c:v>
                </c:pt>
                <c:pt idx="55">
                  <c:v>33.7280336489</c:v>
                </c:pt>
                <c:pt idx="56">
                  <c:v>33.3199438985</c:v>
                </c:pt>
                <c:pt idx="57">
                  <c:v>32.36786887719999</c:v>
                </c:pt>
                <c:pt idx="58">
                  <c:v>30.8045020254</c:v>
                </c:pt>
                <c:pt idx="59">
                  <c:v>28.5611970647</c:v>
                </c:pt>
                <c:pt idx="60">
                  <c:v>25.568655314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783768"/>
        <c:axId val="-2146059640"/>
      </c:scatterChart>
      <c:valAx>
        <c:axId val="-2143783768"/>
        <c:scaling>
          <c:orientation val="minMax"/>
          <c:max val="130.0"/>
          <c:min val="70.0"/>
        </c:scaling>
        <c:delete val="0"/>
        <c:axPos val="b"/>
        <c:title>
          <c:tx>
            <c:rich>
              <a:bodyPr/>
              <a:lstStyle/>
              <a:p>
                <a:pPr>
                  <a:defRPr sz="2400" b="0" i="0"/>
                </a:pPr>
                <a:r>
                  <a:rPr lang="el-GR" sz="2400" b="0" i="1" dirty="0" smtClean="0">
                    <a:latin typeface="Arial"/>
                    <a:cs typeface="Arial"/>
                  </a:rPr>
                  <a:t>θ</a:t>
                </a:r>
                <a:r>
                  <a:rPr lang="en-US" sz="2400" b="0" i="0" dirty="0" smtClean="0"/>
                  <a:t> (°)</a:t>
                </a:r>
                <a:endParaRPr lang="en-US" sz="2400" b="0" i="0" dirty="0"/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6059640"/>
        <c:crosses val="autoZero"/>
        <c:crossBetween val="midCat"/>
      </c:valAx>
      <c:valAx>
        <c:axId val="-2146059640"/>
        <c:scaling>
          <c:orientation val="minMax"/>
          <c:max val="6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 sz="2400" b="0" i="0"/>
                  <a:t>V </a:t>
                </a:r>
              </a:p>
              <a:p>
                <a:pPr>
                  <a:defRPr/>
                </a:pPr>
                <a:r>
                  <a:rPr lang="en-US" sz="24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275862068965517"/>
              <c:y val="0.35705943502841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378376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Ab initio</c:v>
          </c:tx>
          <c:spPr>
            <a:ln w="50800">
              <a:solidFill>
                <a:schemeClr val="tx1">
                  <a:alpha val="20000"/>
                </a:schemeClr>
              </a:solidFill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Sheet1!$Q$43:$Q$103</c:f>
              <c:numCache>
                <c:formatCode>General</c:formatCode>
                <c:ptCount val="61"/>
                <c:pt idx="0">
                  <c:v>40.265931718</c:v>
                </c:pt>
                <c:pt idx="1">
                  <c:v>37.65966913379999</c:v>
                </c:pt>
                <c:pt idx="2">
                  <c:v>35.1263586819</c:v>
                </c:pt>
                <c:pt idx="3">
                  <c:v>32.6372301377</c:v>
                </c:pt>
                <c:pt idx="4">
                  <c:v>30.2050329272</c:v>
                </c:pt>
                <c:pt idx="5">
                  <c:v>27.8659254312</c:v>
                </c:pt>
                <c:pt idx="6">
                  <c:v>25.5890265233</c:v>
                </c:pt>
                <c:pt idx="7">
                  <c:v>23.3997484142</c:v>
                </c:pt>
                <c:pt idx="8">
                  <c:v>21.28658879</c:v>
                </c:pt>
                <c:pt idx="9">
                  <c:v>19.2546201161</c:v>
                </c:pt>
                <c:pt idx="10">
                  <c:v>17.2983761022</c:v>
                </c:pt>
                <c:pt idx="11">
                  <c:v>15.4525789809</c:v>
                </c:pt>
                <c:pt idx="12">
                  <c:v>13.6785236367</c:v>
                </c:pt>
                <c:pt idx="13">
                  <c:v>12.0105122221</c:v>
                </c:pt>
                <c:pt idx="14">
                  <c:v>10.4282417486</c:v>
                </c:pt>
                <c:pt idx="15">
                  <c:v>8.95545723474</c:v>
                </c:pt>
                <c:pt idx="16">
                  <c:v>7.58645609538</c:v>
                </c:pt>
                <c:pt idx="17">
                  <c:v>6.317588886009998</c:v>
                </c:pt>
                <c:pt idx="18">
                  <c:v>5.15747249642</c:v>
                </c:pt>
                <c:pt idx="19">
                  <c:v>4.10839373677</c:v>
                </c:pt>
                <c:pt idx="20">
                  <c:v>3.16769560141</c:v>
                </c:pt>
                <c:pt idx="21">
                  <c:v>2.350456334699999</c:v>
                </c:pt>
                <c:pt idx="22">
                  <c:v>1.647155875</c:v>
                </c:pt>
                <c:pt idx="23">
                  <c:v>1.06211579468</c:v>
                </c:pt>
                <c:pt idx="24">
                  <c:v>0.604866657347</c:v>
                </c:pt>
                <c:pt idx="25">
                  <c:v>0.273386828338</c:v>
                </c:pt>
                <c:pt idx="26">
                  <c:v>0.0704908431785</c:v>
                </c:pt>
                <c:pt idx="27" formatCode="0.00E+00">
                  <c:v>-3.79530820774E-5</c:v>
                </c:pt>
                <c:pt idx="28">
                  <c:v>0.0642395286163</c:v>
                </c:pt>
                <c:pt idx="29">
                  <c:v>0.267277290711</c:v>
                </c:pt>
                <c:pt idx="30">
                  <c:v>0.60907795875</c:v>
                </c:pt>
                <c:pt idx="31">
                  <c:v>1.09585346481</c:v>
                </c:pt>
                <c:pt idx="32">
                  <c:v>1.72867763821</c:v>
                </c:pt>
                <c:pt idx="33">
                  <c:v>2.51028099857</c:v>
                </c:pt>
                <c:pt idx="34">
                  <c:v>3.44935132414</c:v>
                </c:pt>
                <c:pt idx="35">
                  <c:v>4.535210708</c:v>
                </c:pt>
                <c:pt idx="36">
                  <c:v>5.78161414258</c:v>
                </c:pt>
                <c:pt idx="37">
                  <c:v>7.18914186337</c:v>
                </c:pt>
                <c:pt idx="38">
                  <c:v>8.75747093389</c:v>
                </c:pt>
                <c:pt idx="39">
                  <c:v>10.5044311221</c:v>
                </c:pt>
                <c:pt idx="40">
                  <c:v>12.4009082625</c:v>
                </c:pt>
                <c:pt idx="41">
                  <c:v>14.4835937126</c:v>
                </c:pt>
                <c:pt idx="42">
                  <c:v>16.74133697529999</c:v>
                </c:pt>
                <c:pt idx="43">
                  <c:v>19.1667997793</c:v>
                </c:pt>
                <c:pt idx="44">
                  <c:v>21.7732435231</c:v>
                </c:pt>
                <c:pt idx="45">
                  <c:v>24.55540933089999</c:v>
                </c:pt>
                <c:pt idx="46">
                  <c:v>27.5210765582</c:v>
                </c:pt>
                <c:pt idx="47">
                  <c:v>30.6871770519</c:v>
                </c:pt>
                <c:pt idx="48">
                  <c:v>34.0253396633</c:v>
                </c:pt>
                <c:pt idx="49">
                  <c:v>37.5712659361</c:v>
                </c:pt>
                <c:pt idx="50">
                  <c:v>41.2956552945</c:v>
                </c:pt>
                <c:pt idx="51">
                  <c:v>45.2358029607</c:v>
                </c:pt>
                <c:pt idx="52">
                  <c:v>49.3620539165</c:v>
                </c:pt>
                <c:pt idx="53">
                  <c:v>53.6824736967</c:v>
                </c:pt>
                <c:pt idx="54">
                  <c:v>58.1990603065</c:v>
                </c:pt>
                <c:pt idx="55">
                  <c:v>62.9434352633</c:v>
                </c:pt>
                <c:pt idx="56">
                  <c:v>67.8935837529</c:v>
                </c:pt>
                <c:pt idx="57">
                  <c:v>73.0182360746</c:v>
                </c:pt>
                <c:pt idx="58">
                  <c:v>78.3993550758</c:v>
                </c:pt>
                <c:pt idx="59">
                  <c:v>83.9783186009</c:v>
                </c:pt>
                <c:pt idx="60">
                  <c:v>89.7917707479</c:v>
                </c:pt>
              </c:numCache>
            </c:numRef>
          </c:yVal>
          <c:smooth val="1"/>
        </c:ser>
        <c:ser>
          <c:idx val="1"/>
          <c:order val="1"/>
          <c:tx>
            <c:v>Harmonic</c:v>
          </c:tx>
          <c:spPr>
            <a:ln w="50800"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Sheet1!$E$43:$E$103</c:f>
              <c:numCache>
                <c:formatCode>General</c:formatCode>
                <c:ptCount val="61"/>
                <c:pt idx="0">
                  <c:v>66.80085894929998</c:v>
                </c:pt>
                <c:pt idx="1">
                  <c:v>60.5398194</c:v>
                </c:pt>
                <c:pt idx="2">
                  <c:v>54.7256930427</c:v>
                </c:pt>
                <c:pt idx="3">
                  <c:v>49.3345995968</c:v>
                </c:pt>
                <c:pt idx="4">
                  <c:v>44.3433792467</c:v>
                </c:pt>
                <c:pt idx="5">
                  <c:v>39.7296299142</c:v>
                </c:pt>
                <c:pt idx="6">
                  <c:v>35.471743228</c:v>
                </c:pt>
                <c:pt idx="7">
                  <c:v>31.5489391446</c:v>
                </c:pt>
                <c:pt idx="8">
                  <c:v>27.9412991756</c:v>
                </c:pt>
                <c:pt idx="9">
                  <c:v>24.6297981785</c:v>
                </c:pt>
                <c:pt idx="10">
                  <c:v>21.5963346698</c:v>
                </c:pt>
                <c:pt idx="11">
                  <c:v>18.8237596222</c:v>
                </c:pt>
                <c:pt idx="12">
                  <c:v>16.2959037072</c:v>
                </c:pt>
                <c:pt idx="13">
                  <c:v>13.9976029493</c:v>
                </c:pt>
                <c:pt idx="14">
                  <c:v>11.9147227583</c:v>
                </c:pt>
                <c:pt idx="15">
                  <c:v>10.0341803084</c:v>
                </c:pt>
                <c:pt idx="16">
                  <c:v>8.34396523612</c:v>
                </c:pt>
                <c:pt idx="17">
                  <c:v>6.83315862901</c:v>
                </c:pt>
                <c:pt idx="18">
                  <c:v>5.4919502823</c:v>
                </c:pt>
                <c:pt idx="19">
                  <c:v>4.31165419992</c:v>
                </c:pt>
                <c:pt idx="20">
                  <c:v>3.28472232068</c:v>
                </c:pt>
                <c:pt idx="21">
                  <c:v>2.40475645166</c:v>
                </c:pt>
                <c:pt idx="22">
                  <c:v>1.66651839352</c:v>
                </c:pt>
                <c:pt idx="23">
                  <c:v>1.06593824455</c:v>
                </c:pt>
                <c:pt idx="24">
                  <c:v>0.600120872989</c:v>
                </c:pt>
                <c:pt idx="25">
                  <c:v>0.267350549045</c:v>
                </c:pt>
                <c:pt idx="26">
                  <c:v>0.0670937307457</c:v>
                </c:pt>
                <c:pt idx="27" formatCode="0.00E+00">
                  <c:v>1.09488190121E-27</c:v>
                </c:pt>
                <c:pt idx="28">
                  <c:v>0.0679011476364</c:v>
                </c:pt>
                <c:pt idx="29">
                  <c:v>0.273808408564</c:v>
                </c:pt>
                <c:pt idx="30">
                  <c:v>0.621907850597</c:v>
                </c:pt>
                <c:pt idx="31">
                  <c:v>1.11755392284</c:v>
                </c:pt>
                <c:pt idx="32">
                  <c:v>1.76726117192</c:v>
                </c:pt>
                <c:pt idx="33">
                  <c:v>2.57869413666</c:v>
                </c:pt>
                <c:pt idx="34">
                  <c:v>3.560655434229999</c:v>
                </c:pt>
                <c:pt idx="35">
                  <c:v>4.72307205301</c:v>
                </c:pt>
                <c:pt idx="36">
                  <c:v>6.07697986976</c:v>
                </c:pt>
                <c:pt idx="37">
                  <c:v>7.634506411129999</c:v>
                </c:pt>
                <c:pt idx="38">
                  <c:v>9.408851881489997</c:v>
                </c:pt>
                <c:pt idx="39">
                  <c:v>11.4142684816</c:v>
                </c:pt>
                <c:pt idx="40">
                  <c:v>13.6660380445</c:v>
                </c:pt>
                <c:pt idx="41">
                  <c:v>16.1804480179</c:v>
                </c:pt>
                <c:pt idx="42">
                  <c:v>18.9747658235</c:v>
                </c:pt>
                <c:pt idx="43">
                  <c:v>22.0672116261</c:v>
                </c:pt>
                <c:pt idx="44">
                  <c:v>25.4769295479</c:v>
                </c:pt>
                <c:pt idx="45">
                  <c:v>29.2239573658</c:v>
                </c:pt>
                <c:pt idx="46">
                  <c:v>33.3291947289</c:v>
                </c:pt>
                <c:pt idx="47">
                  <c:v>37.8143699387</c:v>
                </c:pt>
                <c:pt idx="48">
                  <c:v>42.7020053343</c:v>
                </c:pt>
                <c:pt idx="49">
                  <c:v>48.0153813276</c:v>
                </c:pt>
                <c:pt idx="50">
                  <c:v>53.778499134</c:v>
                </c:pt>
                <c:pt idx="51">
                  <c:v>60.016042248</c:v>
                </c:pt>
                <c:pt idx="52">
                  <c:v>66.75333671229998</c:v>
                </c:pt>
                <c:pt idx="53">
                  <c:v>74.01631023269996</c:v>
                </c:pt>
                <c:pt idx="54">
                  <c:v>81.831450191</c:v>
                </c:pt>
                <c:pt idx="55">
                  <c:v>90.2257606101</c:v>
                </c:pt>
                <c:pt idx="56">
                  <c:v>99.22671812820001</c:v>
                </c:pt>
                <c:pt idx="57">
                  <c:v>108.862227038</c:v>
                </c:pt>
                <c:pt idx="58">
                  <c:v>119.160573447</c:v>
                </c:pt>
                <c:pt idx="59">
                  <c:v>130.150378628</c:v>
                </c:pt>
                <c:pt idx="60">
                  <c:v>141.860551602</c:v>
                </c:pt>
              </c:numCache>
            </c:numRef>
          </c:yVal>
          <c:smooth val="1"/>
        </c:ser>
        <c:ser>
          <c:idx val="5"/>
          <c:order val="2"/>
          <c:tx>
            <c:v>V4</c:v>
          </c:tx>
          <c:spPr>
            <a:ln w="50800">
              <a:solidFill>
                <a:srgbClr val="008000"/>
              </a:solidFill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Sheet1!$J$43:$J$103</c:f>
              <c:numCache>
                <c:formatCode>General</c:formatCode>
                <c:ptCount val="61"/>
                <c:pt idx="0">
                  <c:v>5.80002842449</c:v>
                </c:pt>
                <c:pt idx="1">
                  <c:v>8.131308648609997</c:v>
                </c:pt>
                <c:pt idx="2">
                  <c:v>9.91749450215</c:v>
                </c:pt>
                <c:pt idx="3">
                  <c:v>11.2206552401</c:v>
                </c:pt>
                <c:pt idx="4">
                  <c:v>12.0996950001</c:v>
                </c:pt>
                <c:pt idx="5">
                  <c:v>12.6100965952</c:v>
                </c:pt>
                <c:pt idx="6">
                  <c:v>12.8037384562</c:v>
                </c:pt>
                <c:pt idx="7">
                  <c:v>12.7287803561</c:v>
                </c:pt>
                <c:pt idx="8">
                  <c:v>12.4296132212</c:v>
                </c:pt>
                <c:pt idx="9">
                  <c:v>11.9468680533</c:v>
                </c:pt>
                <c:pt idx="10">
                  <c:v>11.3174787484</c:v>
                </c:pt>
                <c:pt idx="11">
                  <c:v>10.5747934071</c:v>
                </c:pt>
                <c:pt idx="12">
                  <c:v>9.748728589659999</c:v>
                </c:pt>
                <c:pt idx="13">
                  <c:v>8.86596087074</c:v>
                </c:pt>
                <c:pt idx="14">
                  <c:v>7.95014999872</c:v>
                </c:pt>
                <c:pt idx="15">
                  <c:v>7.022187963099999</c:v>
                </c:pt>
                <c:pt idx="16">
                  <c:v>6.10046831392</c:v>
                </c:pt>
                <c:pt idx="17">
                  <c:v>5.201170166</c:v>
                </c:pt>
                <c:pt idx="18">
                  <c:v>4.33855145067</c:v>
                </c:pt>
                <c:pt idx="19">
                  <c:v>3.52524615149</c:v>
                </c:pt>
                <c:pt idx="20">
                  <c:v>2.77256047295</c:v>
                </c:pt>
                <c:pt idx="21">
                  <c:v>2.09076314326</c:v>
                </c:pt>
                <c:pt idx="22">
                  <c:v>1.48936533965</c:v>
                </c:pt>
                <c:pt idx="23">
                  <c:v>0.977386045975</c:v>
                </c:pt>
                <c:pt idx="24">
                  <c:v>0.563599004359</c:v>
                </c:pt>
                <c:pt idx="25">
                  <c:v>0.256757803306</c:v>
                </c:pt>
                <c:pt idx="26">
                  <c:v>0.0657960497198</c:v>
                </c:pt>
                <c:pt idx="27" formatCode="0.00E+00">
                  <c:v>1.09488190121E-27</c:v>
                </c:pt>
                <c:pt idx="28">
                  <c:v>0.0691514713765</c:v>
                </c:pt>
                <c:pt idx="29">
                  <c:v>0.283639316142</c:v>
                </c:pt>
                <c:pt idx="30">
                  <c:v>0.654538214764</c:v>
                </c:pt>
                <c:pt idx="31">
                  <c:v>1.19365402549</c:v>
                </c:pt>
                <c:pt idx="32">
                  <c:v>1.91353541443</c:v>
                </c:pt>
                <c:pt idx="33">
                  <c:v>2.82745197757</c:v>
                </c:pt>
                <c:pt idx="34">
                  <c:v>3.94933955117</c:v>
                </c:pt>
                <c:pt idx="35">
                  <c:v>5.29371388585</c:v>
                </c:pt>
                <c:pt idx="36">
                  <c:v>6.875554328949999</c:v>
                </c:pt>
                <c:pt idx="37">
                  <c:v>8.71015961564</c:v>
                </c:pt>
                <c:pt idx="38">
                  <c:v>10.812978309</c:v>
                </c:pt>
                <c:pt idx="39">
                  <c:v>13.1994168484</c:v>
                </c:pt>
                <c:pt idx="40">
                  <c:v>15.8846285625</c:v>
                </c:pt>
                <c:pt idx="41">
                  <c:v>18.8832873732</c:v>
                </c:pt>
                <c:pt idx="42">
                  <c:v>22.2093502577</c:v>
                </c:pt>
                <c:pt idx="43">
                  <c:v>25.8758128461</c:v>
                </c:pt>
                <c:pt idx="44">
                  <c:v>29.8944628058</c:v>
                </c:pt>
                <c:pt idx="45">
                  <c:v>34.2756359051</c:v>
                </c:pt>
                <c:pt idx="46">
                  <c:v>39.0279798431</c:v>
                </c:pt>
                <c:pt idx="47">
                  <c:v>44.1582310981</c:v>
                </c:pt>
                <c:pt idx="48">
                  <c:v>49.6710101587</c:v>
                </c:pt>
                <c:pt idx="49">
                  <c:v>55.568640578</c:v>
                </c:pt>
                <c:pt idx="50">
                  <c:v>61.8509973183</c:v>
                </c:pt>
                <c:pt idx="51">
                  <c:v>68.51538983669998</c:v>
                </c:pt>
                <c:pt idx="52">
                  <c:v>75.55648530069999</c:v>
                </c:pt>
                <c:pt idx="53">
                  <c:v>82.9662772118</c:v>
                </c:pt>
                <c:pt idx="54">
                  <c:v>90.7341045598</c:v>
                </c:pt>
                <c:pt idx="55">
                  <c:v>98.8467264308</c:v>
                </c:pt>
                <c:pt idx="56">
                  <c:v>107.288456742</c:v>
                </c:pt>
                <c:pt idx="57">
                  <c:v>116.041363487</c:v>
                </c:pt>
                <c:pt idx="58">
                  <c:v>125.085536549</c:v>
                </c:pt>
                <c:pt idx="59">
                  <c:v>134.399427735</c:v>
                </c:pt>
                <c:pt idx="60">
                  <c:v>143.960266315</c:v>
                </c:pt>
              </c:numCache>
            </c:numRef>
          </c:yVal>
          <c:smooth val="1"/>
        </c:ser>
        <c:ser>
          <c:idx val="7"/>
          <c:order val="3"/>
          <c:tx>
            <c:v>V4-cos(theta)</c:v>
          </c:tx>
          <c:spPr>
            <a:ln w="50800">
              <a:solidFill>
                <a:srgbClr val="660066"/>
              </a:solidFill>
              <a:prstDash val="sys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Sheet1!$P$43:$P$103</c:f>
              <c:numCache>
                <c:formatCode>General</c:formatCode>
                <c:ptCount val="61"/>
                <c:pt idx="0">
                  <c:v>24.6990527819</c:v>
                </c:pt>
                <c:pt idx="1">
                  <c:v>25.1040212926</c:v>
                </c:pt>
                <c:pt idx="2">
                  <c:v>25.095205375</c:v>
                </c:pt>
                <c:pt idx="3">
                  <c:v>24.7315582306</c:v>
                </c:pt>
                <c:pt idx="4">
                  <c:v>24.0683230892</c:v>
                </c:pt>
                <c:pt idx="5">
                  <c:v>23.1568830299</c:v>
                </c:pt>
                <c:pt idx="6">
                  <c:v>22.0446758305</c:v>
                </c:pt>
                <c:pt idx="7">
                  <c:v>20.77516873</c:v>
                </c:pt>
                <c:pt idx="8">
                  <c:v>19.3878877517</c:v>
                </c:pt>
                <c:pt idx="9">
                  <c:v>17.9184960391</c:v>
                </c:pt>
                <c:pt idx="10">
                  <c:v>16.3989155167</c:v>
                </c:pt>
                <c:pt idx="11">
                  <c:v>14.8574860916</c:v>
                </c:pt>
                <c:pt idx="12">
                  <c:v>13.3191565679</c:v>
                </c:pt>
                <c:pt idx="13">
                  <c:v>11.8057014486</c:v>
                </c:pt>
                <c:pt idx="14">
                  <c:v>10.335957852</c:v>
                </c:pt>
                <c:pt idx="15">
                  <c:v>8.92607686587</c:v>
                </c:pt>
                <c:pt idx="16">
                  <c:v>7.58978380748</c:v>
                </c:pt>
                <c:pt idx="17">
                  <c:v>6.33864204307</c:v>
                </c:pt>
                <c:pt idx="18">
                  <c:v>5.182315250229998</c:v>
                </c:pt>
                <c:pt idx="19">
                  <c:v>4.128823274859999</c:v>
                </c:pt>
                <c:pt idx="20">
                  <c:v>3.18478704027</c:v>
                </c:pt>
                <c:pt idx="21">
                  <c:v>2.355658306999999</c:v>
                </c:pt>
                <c:pt idx="22">
                  <c:v>1.6459304546</c:v>
                </c:pt>
                <c:pt idx="23">
                  <c:v>1.05932685831</c:v>
                </c:pt>
                <c:pt idx="24">
                  <c:v>0.59896386159</c:v>
                </c:pt>
                <c:pt idx="25">
                  <c:v>0.267485795196</c:v>
                </c:pt>
                <c:pt idx="26">
                  <c:v>0.0671699630722</c:v>
                </c:pt>
                <c:pt idx="27" formatCode="0.00E+00">
                  <c:v>1.09488190121E-27</c:v>
                </c:pt>
                <c:pt idx="28">
                  <c:v>0.0677065025639</c:v>
                </c:pt>
                <c:pt idx="29">
                  <c:v>0.271774339786</c:v>
                </c:pt>
                <c:pt idx="30">
                  <c:v>0.613416558874</c:v>
                </c:pt>
                <c:pt idx="31">
                  <c:v>1.0935153112</c:v>
                </c:pt>
                <c:pt idx="32">
                  <c:v>1.71253072997</c:v>
                </c:pt>
                <c:pt idx="33">
                  <c:v>2.47037919056</c:v>
                </c:pt>
                <c:pt idx="34">
                  <c:v>3.36628287277</c:v>
                </c:pt>
                <c:pt idx="35">
                  <c:v>4.39859301866</c:v>
                </c:pt>
                <c:pt idx="36">
                  <c:v>5.564589735589999</c:v>
                </c:pt>
                <c:pt idx="37">
                  <c:v>6.86026162829</c:v>
                </c:pt>
                <c:pt idx="38">
                  <c:v>8.280068953949998</c:v>
                </c:pt>
                <c:pt idx="39">
                  <c:v>9.81669437528</c:v>
                </c:pt>
                <c:pt idx="40">
                  <c:v>11.4607857371</c:v>
                </c:pt>
                <c:pt idx="41">
                  <c:v>13.2006956083</c:v>
                </c:pt>
                <c:pt idx="42">
                  <c:v>15.0222226109</c:v>
                </c:pt>
                <c:pt idx="43">
                  <c:v>16.9083597982</c:v>
                </c:pt>
                <c:pt idx="44">
                  <c:v>18.8390555435</c:v>
                </c:pt>
                <c:pt idx="45">
                  <c:v>20.7909925572</c:v>
                </c:pt>
                <c:pt idx="46">
                  <c:v>22.7373907619</c:v>
                </c:pt>
                <c:pt idx="47">
                  <c:v>24.6478398181</c:v>
                </c:pt>
                <c:pt idx="48">
                  <c:v>26.4881671136</c:v>
                </c:pt>
                <c:pt idx="49">
                  <c:v>28.220346996</c:v>
                </c:pt>
                <c:pt idx="50">
                  <c:v>29.8024569512</c:v>
                </c:pt>
                <c:pt idx="51">
                  <c:v>31.1886862999</c:v>
                </c:pt>
                <c:pt idx="52">
                  <c:v>32.3294028086</c:v>
                </c:pt>
                <c:pt idx="53">
                  <c:v>33.171282383</c:v>
                </c:pt>
                <c:pt idx="54">
                  <c:v>33.6575067426</c:v>
                </c:pt>
                <c:pt idx="55">
                  <c:v>33.7280336489</c:v>
                </c:pt>
                <c:pt idx="56">
                  <c:v>33.3199438985</c:v>
                </c:pt>
                <c:pt idx="57">
                  <c:v>32.36786887719999</c:v>
                </c:pt>
                <c:pt idx="58">
                  <c:v>30.8045020254</c:v>
                </c:pt>
                <c:pt idx="59">
                  <c:v>28.5611970647</c:v>
                </c:pt>
                <c:pt idx="60">
                  <c:v>25.568655314</c:v>
                </c:pt>
              </c:numCache>
            </c:numRef>
          </c:yVal>
          <c:smooth val="1"/>
        </c:ser>
        <c:ser>
          <c:idx val="2"/>
          <c:order val="4"/>
          <c:tx>
            <c:v>V6-cos(theta)</c:v>
          </c:tx>
          <c:spPr>
            <a:ln w="38100" cap="rnd">
              <a:solidFill>
                <a:srgbClr val="660066"/>
              </a:solidFill>
              <a:prstDash val="lgDash"/>
            </a:ln>
          </c:spPr>
          <c:marker>
            <c:symbol val="none"/>
          </c:marker>
          <c:xVal>
            <c:numRef>
              <c:f>Sheet1!$C$43:$C$103</c:f>
              <c:numCache>
                <c:formatCode>General</c:formatCode>
                <c:ptCount val="61"/>
                <c:pt idx="0">
                  <c:v>129.841480194</c:v>
                </c:pt>
                <c:pt idx="1">
                  <c:v>128.841480194</c:v>
                </c:pt>
                <c:pt idx="2">
                  <c:v>127.841480194</c:v>
                </c:pt>
                <c:pt idx="3">
                  <c:v>126.841480194</c:v>
                </c:pt>
                <c:pt idx="4">
                  <c:v>125.841480194</c:v>
                </c:pt>
                <c:pt idx="5">
                  <c:v>124.841480194</c:v>
                </c:pt>
                <c:pt idx="6">
                  <c:v>123.841480194</c:v>
                </c:pt>
                <c:pt idx="7">
                  <c:v>122.841480194</c:v>
                </c:pt>
                <c:pt idx="8">
                  <c:v>121.841480194</c:v>
                </c:pt>
                <c:pt idx="9">
                  <c:v>120.841480194</c:v>
                </c:pt>
                <c:pt idx="10">
                  <c:v>119.841480194</c:v>
                </c:pt>
                <c:pt idx="11">
                  <c:v>118.841480194</c:v>
                </c:pt>
                <c:pt idx="12">
                  <c:v>117.841480194</c:v>
                </c:pt>
                <c:pt idx="13">
                  <c:v>116.841480194</c:v>
                </c:pt>
                <c:pt idx="14">
                  <c:v>115.841480194</c:v>
                </c:pt>
                <c:pt idx="15">
                  <c:v>114.841480194</c:v>
                </c:pt>
                <c:pt idx="16">
                  <c:v>113.841480194</c:v>
                </c:pt>
                <c:pt idx="17">
                  <c:v>112.841480194</c:v>
                </c:pt>
                <c:pt idx="18">
                  <c:v>111.841480194</c:v>
                </c:pt>
                <c:pt idx="19">
                  <c:v>110.841480194</c:v>
                </c:pt>
                <c:pt idx="20">
                  <c:v>109.841480194</c:v>
                </c:pt>
                <c:pt idx="21">
                  <c:v>108.841480194</c:v>
                </c:pt>
                <c:pt idx="22">
                  <c:v>107.841480194</c:v>
                </c:pt>
                <c:pt idx="23">
                  <c:v>106.841480194</c:v>
                </c:pt>
                <c:pt idx="24">
                  <c:v>105.841480194</c:v>
                </c:pt>
                <c:pt idx="25">
                  <c:v>104.841480194</c:v>
                </c:pt>
                <c:pt idx="26">
                  <c:v>103.841480194</c:v>
                </c:pt>
                <c:pt idx="27">
                  <c:v>102.841480194</c:v>
                </c:pt>
                <c:pt idx="28">
                  <c:v>101.841480194</c:v>
                </c:pt>
                <c:pt idx="29">
                  <c:v>100.841480194</c:v>
                </c:pt>
                <c:pt idx="30">
                  <c:v>99.841480194</c:v>
                </c:pt>
                <c:pt idx="31">
                  <c:v>98.841480194</c:v>
                </c:pt>
                <c:pt idx="32">
                  <c:v>97.841480194</c:v>
                </c:pt>
                <c:pt idx="33">
                  <c:v>96.841480194</c:v>
                </c:pt>
                <c:pt idx="34">
                  <c:v>95.841480194</c:v>
                </c:pt>
                <c:pt idx="35">
                  <c:v>94.841480194</c:v>
                </c:pt>
                <c:pt idx="36">
                  <c:v>93.841480194</c:v>
                </c:pt>
                <c:pt idx="37">
                  <c:v>92.841480194</c:v>
                </c:pt>
                <c:pt idx="38">
                  <c:v>91.841480194</c:v>
                </c:pt>
                <c:pt idx="39">
                  <c:v>90.841480194</c:v>
                </c:pt>
                <c:pt idx="40">
                  <c:v>89.841480194</c:v>
                </c:pt>
                <c:pt idx="41">
                  <c:v>88.841480194</c:v>
                </c:pt>
                <c:pt idx="42">
                  <c:v>87.841480194</c:v>
                </c:pt>
                <c:pt idx="43">
                  <c:v>86.841480194</c:v>
                </c:pt>
                <c:pt idx="44">
                  <c:v>85.841480194</c:v>
                </c:pt>
                <c:pt idx="45">
                  <c:v>84.841480194</c:v>
                </c:pt>
                <c:pt idx="46">
                  <c:v>83.841480194</c:v>
                </c:pt>
                <c:pt idx="47">
                  <c:v>82.841480194</c:v>
                </c:pt>
                <c:pt idx="48">
                  <c:v>81.841480194</c:v>
                </c:pt>
                <c:pt idx="49">
                  <c:v>80.841480194</c:v>
                </c:pt>
                <c:pt idx="50">
                  <c:v>79.841480194</c:v>
                </c:pt>
                <c:pt idx="51">
                  <c:v>78.841480194</c:v>
                </c:pt>
                <c:pt idx="52">
                  <c:v>77.841480194</c:v>
                </c:pt>
                <c:pt idx="53">
                  <c:v>76.841480194</c:v>
                </c:pt>
                <c:pt idx="54">
                  <c:v>75.841480194</c:v>
                </c:pt>
                <c:pt idx="55">
                  <c:v>74.841480194</c:v>
                </c:pt>
                <c:pt idx="56">
                  <c:v>73.841480194</c:v>
                </c:pt>
                <c:pt idx="57">
                  <c:v>72.841480194</c:v>
                </c:pt>
                <c:pt idx="58">
                  <c:v>71.841480194</c:v>
                </c:pt>
                <c:pt idx="59">
                  <c:v>70.841480194</c:v>
                </c:pt>
                <c:pt idx="60">
                  <c:v>69.841480194</c:v>
                </c:pt>
              </c:numCache>
            </c:numRef>
          </c:xVal>
          <c:yVal>
            <c:numRef>
              <c:f>Sheet1!$T$43:$T$103</c:f>
              <c:numCache>
                <c:formatCode>General</c:formatCode>
                <c:ptCount val="61"/>
                <c:pt idx="0">
                  <c:v>40.1824522523</c:v>
                </c:pt>
                <c:pt idx="1">
                  <c:v>37.6966901632</c:v>
                </c:pt>
                <c:pt idx="2">
                  <c:v>35.2478140956</c:v>
                </c:pt>
                <c:pt idx="3">
                  <c:v>32.8411137147</c:v>
                </c:pt>
                <c:pt idx="4">
                  <c:v>30.4818655535</c:v>
                </c:pt>
                <c:pt idx="5">
                  <c:v>28.1753247475</c:v>
                </c:pt>
                <c:pt idx="6">
                  <c:v>25.92671084249999</c:v>
                </c:pt>
                <c:pt idx="7">
                  <c:v>23.74118932</c:v>
                </c:pt>
                <c:pt idx="8">
                  <c:v>21.623850429</c:v>
                </c:pt>
                <c:pt idx="9">
                  <c:v>19.5796868026</c:v>
                </c:pt>
                <c:pt idx="10">
                  <c:v>17.6135711825</c:v>
                </c:pt>
                <c:pt idx="11">
                  <c:v>15.7302353873</c:v>
                </c:pt>
                <c:pt idx="12">
                  <c:v>13.9342514502</c:v>
                </c:pt>
                <c:pt idx="13">
                  <c:v>12.2300156275</c:v>
                </c:pt>
                <c:pt idx="14">
                  <c:v>10.6217357494</c:v>
                </c:pt>
                <c:pt idx="15">
                  <c:v>9.113422163109998</c:v>
                </c:pt>
                <c:pt idx="16">
                  <c:v>7.70888230116</c:v>
                </c:pt>
                <c:pt idx="17">
                  <c:v>6.41171871803</c:v>
                </c:pt>
                <c:pt idx="18">
                  <c:v>5.225330262009999</c:v>
                </c:pt>
                <c:pt idx="19">
                  <c:v>4.152915908419998</c:v>
                </c:pt>
                <c:pt idx="20">
                  <c:v>3.19748066658</c:v>
                </c:pt>
                <c:pt idx="21">
                  <c:v>2.361842892639999</c:v>
                </c:pt>
                <c:pt idx="22">
                  <c:v>1.64864229438</c:v>
                </c:pt>
                <c:pt idx="23">
                  <c:v>1.06034790084</c:v>
                </c:pt>
                <c:pt idx="24">
                  <c:v>0.599265288552</c:v>
                </c:pt>
                <c:pt idx="25">
                  <c:v>0.267542404652</c:v>
                </c:pt>
                <c:pt idx="26">
                  <c:v>0.0671734021356</c:v>
                </c:pt>
                <c:pt idx="27" formatCode="0.00E+00">
                  <c:v>1.09488190121E-27</c:v>
                </c:pt>
                <c:pt idx="28">
                  <c:v>0.067709996287</c:v>
                </c:pt>
                <c:pt idx="29">
                  <c:v>0.271832690366</c:v>
                </c:pt>
                <c:pt idx="30">
                  <c:v>0.613731106497</c:v>
                </c:pt>
                <c:pt idx="31">
                  <c:v>1.09459104845</c:v>
                </c:pt>
                <c:pt idx="32">
                  <c:v>1.71540714913</c:v>
                </c:pt>
                <c:pt idx="33">
                  <c:v>2.47696620444</c:v>
                </c:pt>
                <c:pt idx="34">
                  <c:v>3.379828191819999</c:v>
                </c:pt>
                <c:pt idx="35">
                  <c:v>4.424305466749999</c:v>
                </c:pt>
                <c:pt idx="36">
                  <c:v>5.61044070042</c:v>
                </c:pt>
                <c:pt idx="37">
                  <c:v>6.937984166569999</c:v>
                </c:pt>
                <c:pt idx="38">
                  <c:v>8.406371001199998</c:v>
                </c:pt>
                <c:pt idx="39">
                  <c:v>10.0146990459</c:v>
                </c:pt>
                <c:pt idx="40">
                  <c:v>11.761707842</c:v>
                </c:pt>
                <c:pt idx="41">
                  <c:v>13.6457592695</c:v>
                </c:pt>
                <c:pt idx="42">
                  <c:v>15.6648202258</c:v>
                </c:pt>
                <c:pt idx="43">
                  <c:v>17.8164476123</c:v>
                </c:pt>
                <c:pt idx="44">
                  <c:v>20.0977757534</c:v>
                </c:pt>
                <c:pt idx="45">
                  <c:v>22.50550621089999</c:v>
                </c:pt>
                <c:pt idx="46">
                  <c:v>25.0358997859</c:v>
                </c:pt>
                <c:pt idx="47">
                  <c:v>27.6847703285</c:v>
                </c:pt>
                <c:pt idx="48">
                  <c:v>30.4474798109</c:v>
                </c:pt>
                <c:pt idx="49">
                  <c:v>33.3189339631</c:v>
                </c:pt>
                <c:pt idx="50">
                  <c:v>36.2935776457</c:v>
                </c:pt>
                <c:pt idx="51">
                  <c:v>39.3653890365</c:v>
                </c:pt>
                <c:pt idx="52">
                  <c:v>42.52787165559999</c:v>
                </c:pt>
                <c:pt idx="53">
                  <c:v>45.7740432512</c:v>
                </c:pt>
                <c:pt idx="54">
                  <c:v>49.0964206331</c:v>
                </c:pt>
                <c:pt idx="55">
                  <c:v>52.48699966959999</c:v>
                </c:pt>
                <c:pt idx="56">
                  <c:v>55.937229877</c:v>
                </c:pt>
                <c:pt idx="57">
                  <c:v>59.4379833291</c:v>
                </c:pt>
                <c:pt idx="58">
                  <c:v>62.9795180042</c:v>
                </c:pt>
                <c:pt idx="59">
                  <c:v>66.5514361801</c:v>
                </c:pt>
                <c:pt idx="60">
                  <c:v>70.1426390743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1476712"/>
        <c:axId val="-2141561928"/>
      </c:scatterChart>
      <c:valAx>
        <c:axId val="-2141476712"/>
        <c:scaling>
          <c:orientation val="minMax"/>
          <c:max val="130.0"/>
          <c:min val="70.0"/>
        </c:scaling>
        <c:delete val="0"/>
        <c:axPos val="b"/>
        <c:title>
          <c:tx>
            <c:rich>
              <a:bodyPr/>
              <a:lstStyle/>
              <a:p>
                <a:pPr>
                  <a:defRPr sz="2400" b="0" i="0"/>
                </a:pPr>
                <a:r>
                  <a:rPr lang="en-US" sz="2400" b="0" i="1" dirty="0" err="1" smtClean="0">
                    <a:latin typeface="Arial"/>
                    <a:cs typeface="Arial"/>
                  </a:rPr>
                  <a:t>θ</a:t>
                </a:r>
                <a:r>
                  <a:rPr lang="en-US" sz="2400" b="0" i="0" dirty="0" smtClean="0"/>
                  <a:t> (°)</a:t>
                </a:r>
                <a:endParaRPr lang="en-US" sz="2400" b="0" i="0" dirty="0"/>
              </a:p>
            </c:rich>
          </c:tx>
          <c:layout/>
          <c:overlay val="0"/>
        </c:title>
        <c:numFmt formatCode="0.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1561928"/>
        <c:crosses val="autoZero"/>
        <c:crossBetween val="midCat"/>
      </c:valAx>
      <c:valAx>
        <c:axId val="-2141561928"/>
        <c:scaling>
          <c:orientation val="minMax"/>
          <c:max val="60.0"/>
          <c:min val="0.0"/>
        </c:scaling>
        <c:delete val="0"/>
        <c:axPos val="l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 sz="2400" b="0" i="0"/>
                  <a:t>V </a:t>
                </a:r>
              </a:p>
              <a:p>
                <a:pPr>
                  <a:defRPr/>
                </a:pPr>
                <a:r>
                  <a:rPr lang="en-US" sz="2400" b="0" i="0"/>
                  <a:t>(kJ/mol)</a:t>
                </a:r>
              </a:p>
            </c:rich>
          </c:tx>
          <c:layout>
            <c:manualLayout>
              <c:xMode val="edge"/>
              <c:yMode val="edge"/>
              <c:x val="0.00275862068965517"/>
              <c:y val="0.35705943502841"/>
            </c:manualLayout>
          </c:layout>
          <c:overlay val="0"/>
        </c:title>
        <c:numFmt formatCode="0" sourceLinked="0"/>
        <c:majorTickMark val="in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-214147671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90C2F-4B11-2441-A27B-738C56BCD79E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9FD9F-5895-8145-AE7B-1EEC2AA15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0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0" dirty="0" smtClean="0"/>
              <a:t> kJ/mol = 83.593 cm-1</a:t>
            </a:r>
          </a:p>
          <a:p>
            <a:r>
              <a:rPr lang="en-US" baseline="0" dirty="0" smtClean="0"/>
              <a:t>0.01 kJ/mol = </a:t>
            </a:r>
            <a:r>
              <a:rPr lang="en-US" baseline="0" smtClean="0"/>
              <a:t>0.8393 cm-1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0" dirty="0" smtClean="0"/>
              <a:t> kJ/mol = 83.593 cm-1</a:t>
            </a:r>
          </a:p>
          <a:p>
            <a:r>
              <a:rPr lang="en-US" baseline="0" dirty="0" smtClean="0"/>
              <a:t>0.01 kJ/mol = </a:t>
            </a:r>
            <a:r>
              <a:rPr lang="en-US" baseline="0" smtClean="0"/>
              <a:t>0.8393 cm-1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Shifted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quartic</a:t>
            </a:r>
            <a:r>
              <a:rPr lang="en-US" baseline="0" dirty="0" smtClean="0"/>
              <a:t> &amp; exact results agree to within 0.4 kJ/mol (some fortuitous cancellation of errors there but that’s OK). 0.4 kJ/mol ~ 35 cm-1.</a:t>
            </a:r>
          </a:p>
          <a:p>
            <a:r>
              <a:rPr lang="en-US" baseline="0" dirty="0" smtClean="0"/>
              <a:t>For higher accuracy, can look at taking larger steps along NM </a:t>
            </a:r>
            <a:r>
              <a:rPr lang="en-US" baseline="0" dirty="0" err="1" smtClean="0"/>
              <a:t>coords</a:t>
            </a:r>
            <a:r>
              <a:rPr lang="en-US" baseline="0" dirty="0" smtClean="0"/>
              <a:t> &amp; interpolating. But this is a pretty good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Shifted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quartic</a:t>
            </a:r>
            <a:r>
              <a:rPr lang="en-US" baseline="0" dirty="0" smtClean="0"/>
              <a:t> &amp; exact results agree to within 0.4 kJ/mol (some fortuitous cancellation of errors there but that’s OK). 0.4 kJ/mol ~ 35 cm-1.</a:t>
            </a:r>
          </a:p>
          <a:p>
            <a:r>
              <a:rPr lang="en-US" baseline="0" dirty="0" smtClean="0"/>
              <a:t>For higher accuracy, can look at taking larger steps along NM </a:t>
            </a:r>
            <a:r>
              <a:rPr lang="en-US" baseline="0" dirty="0" err="1" smtClean="0"/>
              <a:t>coords</a:t>
            </a:r>
            <a:r>
              <a:rPr lang="en-US" baseline="0" dirty="0" smtClean="0"/>
              <a:t> &amp; interpolating. But this is a pretty good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Shifted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quartic</a:t>
            </a:r>
            <a:r>
              <a:rPr lang="en-US" baseline="0" dirty="0" smtClean="0"/>
              <a:t> &amp; exact results agree to within 0.4 kJ/mol (some fortuitous cancellation of errors there but that’s OK). 0.4 kJ/mol ~ 35 cm-1.</a:t>
            </a:r>
          </a:p>
          <a:p>
            <a:r>
              <a:rPr lang="en-US" baseline="0" dirty="0" smtClean="0"/>
              <a:t>For higher accuracy, can look at taking larger steps along NM </a:t>
            </a:r>
            <a:r>
              <a:rPr lang="en-US" baseline="0" dirty="0" err="1" smtClean="0"/>
              <a:t>coords</a:t>
            </a:r>
            <a:r>
              <a:rPr lang="en-US" baseline="0" dirty="0" smtClean="0"/>
              <a:t> &amp; interpolating. But this is a pretty good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Shifted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quartic</a:t>
            </a:r>
            <a:r>
              <a:rPr lang="en-US" baseline="0" dirty="0" smtClean="0"/>
              <a:t> &amp; exact results agree to within 0.4 kJ/mol (some fortuitous cancellation of errors there but that’s OK). 0.4 kJ/mol ~ 35 cm-1.</a:t>
            </a:r>
          </a:p>
          <a:p>
            <a:r>
              <a:rPr lang="en-US" baseline="0" dirty="0" smtClean="0"/>
              <a:t>For higher accuracy, can look at taking larger steps along NM </a:t>
            </a:r>
            <a:r>
              <a:rPr lang="en-US" baseline="0" dirty="0" err="1" smtClean="0"/>
              <a:t>coords</a:t>
            </a:r>
            <a:r>
              <a:rPr lang="en-US" baseline="0" dirty="0" smtClean="0"/>
              <a:t> &amp; interpolating. But this is a pretty good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0" dirty="0" smtClean="0"/>
              <a:t> kJ/mol = 83.593 cm-1</a:t>
            </a:r>
          </a:p>
          <a:p>
            <a:r>
              <a:rPr lang="en-US" baseline="0" dirty="0" smtClean="0"/>
              <a:t>0.01 kJ/mol = </a:t>
            </a:r>
            <a:r>
              <a:rPr lang="en-US" baseline="0" smtClean="0"/>
              <a:t>0.8393 cm-1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0" dirty="0" smtClean="0"/>
              <a:t> kJ/mol = 83.593 cm-1</a:t>
            </a:r>
          </a:p>
          <a:p>
            <a:r>
              <a:rPr lang="en-US" baseline="0" dirty="0" smtClean="0"/>
              <a:t>0.01 kJ/mol = </a:t>
            </a:r>
            <a:r>
              <a:rPr lang="en-US" baseline="0" smtClean="0"/>
              <a:t>0.8393 cm-1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F909A-CCE5-D04D-8D02-D9651A97FD7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964A-839B-7643-BCDD-F84E48F0A129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C7462-CFAB-5D40-84E0-1AACA17C1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723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IR spectroscopy to molecular structure, conformations &amp; bonding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84930"/>
            <a:ext cx="6400800" cy="157307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Deborah Crittenden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of Canterbury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264395" y="1587258"/>
          <a:ext cx="4859567" cy="329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 do H-bonds hold wood together?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What is the structure of cellulose?</a:t>
            </a:r>
          </a:p>
          <a:p>
            <a:pPr marL="0" indent="0">
              <a:buNone/>
            </a:pPr>
            <a:r>
              <a:rPr lang="en-US" dirty="0" smtClean="0"/>
              <a:t>2. What is the hydrogen bonding pattern in cellulose?</a:t>
            </a:r>
          </a:p>
          <a:p>
            <a:pPr marL="0" indent="0">
              <a:buNone/>
            </a:pPr>
            <a:r>
              <a:rPr lang="en-US" dirty="0" smtClean="0"/>
              <a:t>3. What are the relative strengths of the hydrogen bonds?</a:t>
            </a:r>
          </a:p>
          <a:p>
            <a:pPr marL="0" indent="0">
              <a:buNone/>
            </a:pPr>
            <a:r>
              <a:rPr lang="en-US" dirty="0" smtClean="0"/>
              <a:t>4. What influence does the surrounding environment have on the strength and bonding patterns of the hydrogen bonds?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 do H-bonds hold wood together?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X-ray crystallography (crystalline cellulose 1b)</a:t>
            </a:r>
          </a:p>
        </p:txBody>
      </p:sp>
      <p:pic>
        <p:nvPicPr>
          <p:cNvPr id="7" name="Picture 6" descr="cellulose_1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409825"/>
            <a:ext cx="48006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8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 do H-bonds hold wood together?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What is the hydrogen bonding pattern in cellulose?</a:t>
            </a:r>
          </a:p>
          <a:p>
            <a:pPr marL="0" indent="0">
              <a:buNone/>
            </a:pPr>
            <a:r>
              <a:rPr lang="en-US" dirty="0" smtClean="0"/>
              <a:t>3. What are the relative strengths of the hydrogen bonds?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⟹ IR spectroscopy?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8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 do H-bonds hold wood together?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cellulose_IR_spec_ex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417638"/>
            <a:ext cx="64643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Harmonic normal modes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Harmonic approximation – assume energy changes </a:t>
            </a:r>
            <a:r>
              <a:rPr lang="en-US" dirty="0" err="1" smtClean="0"/>
              <a:t>quadratically</a:t>
            </a:r>
            <a:r>
              <a:rPr lang="en-US" dirty="0" smtClean="0"/>
              <a:t> with displacement along normal modes of vibration</a:t>
            </a:r>
          </a:p>
          <a:p>
            <a:r>
              <a:rPr lang="en-US" dirty="0" smtClean="0"/>
              <a:t>Normal mode approximation – assume that vibrations along each normal mode occur independently of one another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Harmonic normal modes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Harmonic approximation – assume energy changes </a:t>
            </a:r>
            <a:r>
              <a:rPr lang="en-US" dirty="0" err="1" smtClean="0"/>
              <a:t>quadratically</a:t>
            </a:r>
            <a:r>
              <a:rPr lang="en-US" dirty="0" smtClean="0"/>
              <a:t> with displacement along normal modes of vibration</a:t>
            </a:r>
          </a:p>
          <a:p>
            <a:r>
              <a:rPr lang="en-US" dirty="0" smtClean="0"/>
              <a:t>Normal mode approximation – assume that vibrations along each normal mode occur independently of one another</a:t>
            </a:r>
          </a:p>
          <a:p>
            <a:r>
              <a:rPr lang="en-US" i="1" dirty="0" smtClean="0"/>
              <a:t>Neither</a:t>
            </a:r>
            <a:r>
              <a:rPr lang="en-US" dirty="0" smtClean="0"/>
              <a:t> of these </a:t>
            </a:r>
            <a:r>
              <a:rPr lang="en-US" smtClean="0"/>
              <a:t>approximations are valid </a:t>
            </a:r>
            <a:r>
              <a:rPr lang="en-US" dirty="0" smtClean="0"/>
              <a:t>for O-H bond stretching in cellulose!</a:t>
            </a:r>
          </a:p>
        </p:txBody>
      </p:sp>
    </p:spTree>
    <p:extLst>
      <p:ext uri="{BB962C8B-B14F-4D97-AF65-F5344CB8AC3E}">
        <p14:creationId xmlns:p14="http://schemas.microsoft.com/office/powerpoint/2010/main" val="37258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0161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Beyond the normal mode approximation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60420"/>
              </p:ext>
            </p:extLst>
          </p:nvPr>
        </p:nvGraphicFramePr>
        <p:xfrm>
          <a:off x="47627" y="968375"/>
          <a:ext cx="9064623" cy="5842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2963"/>
                <a:gridCol w="1302332"/>
                <a:gridCol w="1302332"/>
                <a:gridCol w="1302332"/>
                <a:gridCol w="1302332"/>
                <a:gridCol w="1302332"/>
              </a:tblGrid>
              <a:tr h="5926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NMode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VSCF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VPT2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TOSH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VCI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Absolute energies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 smtClean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</a:t>
                      </a:r>
                      <a:endParaRPr lang="en-US" sz="2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Transition</a:t>
                      </a:r>
                      <a:r>
                        <a:rPr lang="en-US" sz="2200" baseline="0" dirty="0" smtClean="0"/>
                        <a:t> energies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Captures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anharmonicity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Captures mode-mode coupling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Universally applicable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PES description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harmonic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complete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complete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QFF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complete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Maximum</a:t>
                      </a:r>
                      <a:r>
                        <a:rPr lang="en-US" sz="2200" baseline="0" dirty="0" smtClean="0"/>
                        <a:t> accuracy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low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low-med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med-high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med-high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high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9266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Computational cost</a:t>
                      </a:r>
                      <a:endParaRPr lang="en-US" sz="22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low</a:t>
                      </a:r>
                      <a:endParaRPr lang="en-US" sz="2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depends on PES description</a:t>
                      </a:r>
                      <a:endParaRPr lang="en-US" sz="2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high</a:t>
                      </a:r>
                      <a:endParaRPr lang="en-US" sz="2200" dirty="0"/>
                    </a:p>
                  </a:txBody>
                  <a:tcPr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24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Hard! Requires construction of at least a quartic force field</a:t>
            </a:r>
          </a:p>
          <a:p>
            <a:r>
              <a:rPr lang="en-US" dirty="0" smtClean="0"/>
              <a:t>But… perhaps we can cheat?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Beyond the harmonic approximation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345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200" y="1447800"/>
          <a:ext cx="8159750" cy="52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00700" y="1417638"/>
            <a:ext cx="1299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(R-R</a:t>
            </a:r>
            <a:r>
              <a:rPr lang="en-US" sz="2400" baseline="-25000" dirty="0" smtClean="0"/>
              <a:t>e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437277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200" y="1447800"/>
          <a:ext cx="8159750" cy="52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00700" y="1417638"/>
            <a:ext cx="1299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(R-R</a:t>
            </a:r>
            <a:r>
              <a:rPr lang="en-US" sz="2400" baseline="-25000" dirty="0" smtClean="0"/>
              <a:t>e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7574104" y="2480235"/>
            <a:ext cx="1569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(R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-R</a:t>
            </a:r>
            <a:r>
              <a:rPr lang="en-US" sz="2400" baseline="-25000" dirty="0" smtClean="0"/>
              <a:t>e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sp>
        <p:nvSpPr>
          <p:cNvPr id="5" name="TextBox 4"/>
          <p:cNvSpPr txBox="1"/>
          <p:nvPr/>
        </p:nvSpPr>
        <p:spPr>
          <a:xfrm>
            <a:off x="3958346" y="1869160"/>
            <a:ext cx="1299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(R-R</a:t>
            </a:r>
            <a:r>
              <a:rPr lang="en-US" sz="2400" baseline="-25000" dirty="0" smtClean="0"/>
              <a:t>e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7574104" y="2018570"/>
            <a:ext cx="1569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(R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-R</a:t>
            </a:r>
            <a:r>
              <a:rPr lang="en-US" sz="2400" baseline="-25000" dirty="0" smtClean="0"/>
              <a:t>e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0" y="1613647"/>
          <a:ext cx="8023412" cy="505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Zero-point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314568"/>
              </p:ext>
            </p:extLst>
          </p:nvPr>
        </p:nvGraphicFramePr>
        <p:xfrm>
          <a:off x="1524000" y="1723571"/>
          <a:ext cx="6096000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8588"/>
                <a:gridCol w="2397412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26.32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aseline="30000" dirty="0" smtClean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25.99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25.96</a:t>
                      </a: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→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 transition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827857"/>
              </p:ext>
            </p:extLst>
          </p:nvPr>
        </p:nvGraphicFramePr>
        <p:xfrm>
          <a:off x="1953371" y="1723571"/>
          <a:ext cx="5491617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021"/>
                <a:gridCol w="1997596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52.65</a:t>
                      </a: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aseline="30000" dirty="0" smtClean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aseline="30000" dirty="0" smtClean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48.82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49.75</a:t>
                      </a: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33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200" y="1447800"/>
          <a:ext cx="8159750" cy="52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Zero-point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895041"/>
              </p:ext>
            </p:extLst>
          </p:nvPr>
        </p:nvGraphicFramePr>
        <p:xfrm>
          <a:off x="1524000" y="1723571"/>
          <a:ext cx="6096000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8588"/>
                <a:gridCol w="239741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26.32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~ </a:t>
                      </a:r>
                      <a:r>
                        <a:rPr lang="en-US" sz="2800" dirty="0" err="1" smtClean="0"/>
                        <a:t>Quartic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4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26.34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Sextic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6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26.07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Octic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8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26.01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Decic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10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26.00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25.99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25.96</a:t>
                      </a: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→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 transition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30400"/>
              </p:ext>
            </p:extLst>
          </p:nvPr>
        </p:nvGraphicFramePr>
        <p:xfrm>
          <a:off x="1953371" y="1723571"/>
          <a:ext cx="5491617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021"/>
                <a:gridCol w="1997596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52.65</a:t>
                      </a: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~ </a:t>
                      </a:r>
                      <a:r>
                        <a:rPr lang="en-US" sz="2800" dirty="0" err="1" smtClean="0"/>
                        <a:t>Quartic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4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52.02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Sextic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6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49.90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Octic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8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49.18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Decic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10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48.95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48.82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49.75</a:t>
                      </a: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212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But…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Transforming coordinates to get 10</a:t>
            </a:r>
            <a:r>
              <a:rPr lang="en-US" baseline="30000" dirty="0" smtClean="0"/>
              <a:t>th</a:t>
            </a:r>
            <a:r>
              <a:rPr lang="en-US" dirty="0" smtClean="0"/>
              <a:t> order derivatives is tedious</a:t>
            </a:r>
          </a:p>
          <a:p>
            <a:r>
              <a:rPr lang="en-US" dirty="0" err="1" smtClean="0"/>
              <a:t>Wavefunction</a:t>
            </a:r>
            <a:r>
              <a:rPr lang="en-US" dirty="0" smtClean="0"/>
              <a:t> shifts to longer R due to </a:t>
            </a:r>
            <a:r>
              <a:rPr lang="en-US" dirty="0" err="1" smtClean="0"/>
              <a:t>anharmonicity</a:t>
            </a:r>
            <a:endParaRPr lang="en-US" dirty="0" smtClean="0"/>
          </a:p>
          <a:p>
            <a:r>
              <a:rPr lang="en-US" dirty="0" smtClean="0"/>
              <a:t>Expanding inverse </a:t>
            </a:r>
            <a:r>
              <a:rPr lang="en-US" dirty="0" err="1" smtClean="0"/>
              <a:t>bondlength</a:t>
            </a:r>
            <a:r>
              <a:rPr lang="en-US" dirty="0" smtClean="0"/>
              <a:t> surface about R</a:t>
            </a:r>
            <a:r>
              <a:rPr lang="en-US" baseline="-25000" dirty="0" smtClean="0"/>
              <a:t>0</a:t>
            </a:r>
            <a:r>
              <a:rPr lang="en-US" dirty="0" smtClean="0"/>
              <a:t> may help (R</a:t>
            </a:r>
            <a:r>
              <a:rPr lang="en-US" baseline="-25000" dirty="0" smtClean="0"/>
              <a:t>0</a:t>
            </a:r>
            <a:r>
              <a:rPr lang="en-US" dirty="0" smtClean="0"/>
              <a:t> = R</a:t>
            </a:r>
            <a:r>
              <a:rPr lang="en-US" baseline="-25000" dirty="0" smtClean="0"/>
              <a:t>e</a:t>
            </a:r>
            <a:r>
              <a:rPr lang="en-US" dirty="0" smtClean="0"/>
              <a:t> +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off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err="1" smtClean="0"/>
              <a:t>R</a:t>
            </a:r>
            <a:r>
              <a:rPr lang="en-US" baseline="-25000" dirty="0" err="1" smtClean="0"/>
              <a:t>off</a:t>
            </a:r>
            <a:r>
              <a:rPr lang="en-US" dirty="0" smtClean="0"/>
              <a:t> ∝ d</a:t>
            </a:r>
            <a:r>
              <a:rPr lang="en-US" baseline="30000" dirty="0" smtClean="0"/>
              <a:t>3</a:t>
            </a:r>
            <a:r>
              <a:rPr lang="en-US" dirty="0" smtClean="0"/>
              <a:t>V/dR</a:t>
            </a:r>
            <a:r>
              <a:rPr lang="en-US" baseline="30000" dirty="0" smtClean="0"/>
              <a:t>3</a:t>
            </a:r>
            <a:r>
              <a:rPr lang="en-US" dirty="0" smtClean="0"/>
              <a:t>, </a:t>
            </a:r>
            <a:r>
              <a:rPr lang="en-US" i="1" dirty="0" err="1" smtClean="0"/>
              <a:t>n</a:t>
            </a:r>
            <a:endParaRPr lang="en-US" i="1" baseline="30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200" y="1447800"/>
          <a:ext cx="8159750" cy="52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Simple model system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f2_white.tga"/>
          <p:cNvPicPr>
            <a:picLocks noGrp="1" noChangeAspect="1"/>
          </p:cNvPicPr>
          <p:nvPr>
            <p:ph idx="1"/>
          </p:nvPr>
        </p:nvPicPr>
        <p:blipFill>
          <a:blip r:embed="rId3"/>
          <a:srcRect l="29556" t="31187" r="27552" b="29529"/>
          <a:stretch>
            <a:fillRect/>
          </a:stretch>
        </p:blipFill>
        <p:spPr>
          <a:xfrm>
            <a:off x="7200582" y="3130890"/>
            <a:ext cx="1673405" cy="1532642"/>
          </a:xfrm>
        </p:spPr>
      </p:pic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200" y="1447800"/>
          <a:ext cx="8159750" cy="52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Zero-point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206838"/>
              </p:ext>
            </p:extLst>
          </p:nvPr>
        </p:nvGraphicFramePr>
        <p:xfrm>
          <a:off x="762746" y="1723571"/>
          <a:ext cx="7620000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021"/>
                <a:gridCol w="2128383"/>
                <a:gridCol w="19975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26.32</a:t>
                      </a:r>
                      <a:endParaRPr lang="en-US" sz="2800" dirty="0"/>
                    </a:p>
                  </a:txBody>
                  <a:tcPr marT="126000" marB="126000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~ </a:t>
                      </a:r>
                      <a:r>
                        <a:rPr lang="en-US" sz="2800" dirty="0" err="1" smtClean="0"/>
                        <a:t>Quartic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4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26.34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26.01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Sextic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6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26.07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26.00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Octic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8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25.99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Decic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10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26.00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25.99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25.99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25.96</a:t>
                      </a:r>
                      <a:endParaRPr lang="en-US" sz="2800" b="1" dirty="0"/>
                    </a:p>
                  </a:txBody>
                  <a:tcPr marT="126000" marB="126000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→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 transition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kJ/mol)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23056"/>
              </p:ext>
            </p:extLst>
          </p:nvPr>
        </p:nvGraphicFramePr>
        <p:xfrm>
          <a:off x="762746" y="1723571"/>
          <a:ext cx="7620000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021"/>
                <a:gridCol w="2128383"/>
                <a:gridCol w="19975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52.65</a:t>
                      </a:r>
                      <a:endParaRPr lang="en-US" sz="2800" dirty="0"/>
                    </a:p>
                  </a:txBody>
                  <a:tcPr marT="126000" marB="126000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~ </a:t>
                      </a:r>
                      <a:r>
                        <a:rPr lang="en-US" sz="2800" dirty="0" err="1" smtClean="0"/>
                        <a:t>Quartic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4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52.02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953735"/>
                          </a:solidFill>
                        </a:rPr>
                        <a:t>49.35</a:t>
                      </a:r>
                      <a:endParaRPr lang="en-US" sz="2800" dirty="0">
                        <a:solidFill>
                          <a:srgbClr val="953735"/>
                        </a:solidFill>
                      </a:endParaRP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Sextic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6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49.90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49.08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Octic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8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49.18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48.95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Decic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10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48.95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48.92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48.82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49.75</a:t>
                      </a:r>
                      <a:endParaRPr lang="en-US" sz="2800" b="1" dirty="0"/>
                    </a:p>
                  </a:txBody>
                  <a:tcPr marT="126000" marB="126000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→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 transition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cm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</a:rPr>
              <a:t>-1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78157"/>
              </p:ext>
            </p:extLst>
          </p:nvPr>
        </p:nvGraphicFramePr>
        <p:xfrm>
          <a:off x="762746" y="1723571"/>
          <a:ext cx="7620000" cy="4751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021"/>
                <a:gridCol w="2128383"/>
                <a:gridCol w="19975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Harmonic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4401</a:t>
                      </a:r>
                      <a:endParaRPr lang="en-US" sz="2800" dirty="0"/>
                    </a:p>
                  </a:txBody>
                  <a:tcPr marT="126000" marB="126000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~ </a:t>
                      </a:r>
                      <a:r>
                        <a:rPr lang="en-US" sz="2800" dirty="0" err="1" smtClean="0"/>
                        <a:t>Quartic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4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4348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953735"/>
                          </a:solidFill>
                        </a:rPr>
                        <a:t>4126</a:t>
                      </a:r>
                      <a:endParaRPr lang="en-US" sz="2800" dirty="0">
                        <a:solidFill>
                          <a:srgbClr val="953735"/>
                        </a:solidFill>
                      </a:endParaRP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Sextic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6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4171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4103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Octic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8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4111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4092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~ </a:t>
                      </a:r>
                      <a:r>
                        <a:rPr lang="en-US" sz="2800" dirty="0" err="1" smtClean="0"/>
                        <a:t>Decic</a:t>
                      </a:r>
                      <a:r>
                        <a:rPr lang="en-US" sz="2800" dirty="0" smtClean="0"/>
                        <a:t> (R-R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10</a:t>
                      </a:r>
                      <a:endParaRPr lang="en-US" sz="280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4091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4089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Quadratic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(R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-R</a:t>
                      </a:r>
                      <a:r>
                        <a:rPr lang="en-US" sz="2800" baseline="-25000" dirty="0" smtClean="0"/>
                        <a:t>e</a:t>
                      </a:r>
                      <a:r>
                        <a:rPr lang="en-US" sz="2800" baseline="30000" dirty="0" smtClean="0"/>
                        <a:t>-1</a:t>
                      </a:r>
                      <a:r>
                        <a:rPr lang="en-US" sz="2800" dirty="0" smtClean="0"/>
                        <a:t>)</a:t>
                      </a:r>
                      <a:r>
                        <a:rPr lang="en-US" sz="2800" baseline="30000" dirty="0" smtClean="0"/>
                        <a:t>2</a:t>
                      </a:r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4081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4088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Exact</a:t>
                      </a:r>
                      <a:endParaRPr lang="en-US" sz="2800" b="1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/>
                        <a:t>4159</a:t>
                      </a:r>
                      <a:endParaRPr lang="en-US" sz="2800" b="1" dirty="0"/>
                    </a:p>
                  </a:txBody>
                  <a:tcPr marT="126000" marB="126000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747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→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 transition energy (H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cm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</a:rPr>
              <a:t>-1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359252"/>
              </p:ext>
            </p:extLst>
          </p:nvPr>
        </p:nvGraphicFramePr>
        <p:xfrm>
          <a:off x="457202" y="2025196"/>
          <a:ext cx="8353422" cy="3568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3120"/>
                <a:gridCol w="2123434"/>
                <a:gridCol w="2123434"/>
                <a:gridCol w="212343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method</a:t>
                      </a:r>
                      <a:endParaRPr lang="en-US" sz="2800" baseline="30000" dirty="0"/>
                    </a:p>
                  </a:txBody>
                  <a:tcPr marT="126000" marB="126000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 smtClean="0"/>
                        <a:t>ApproximateQuartic</a:t>
                      </a:r>
                      <a:endParaRPr lang="en-US" sz="2800" dirty="0"/>
                    </a:p>
                  </a:txBody>
                  <a:tcPr marT="126000" marB="12600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Approximate </a:t>
                      </a:r>
                      <a:r>
                        <a:rPr lang="en-US" sz="2800" baseline="0" dirty="0" smtClean="0"/>
                        <a:t>Quartic with offset</a:t>
                      </a:r>
                      <a:endParaRPr lang="en-US" sz="2800" dirty="0"/>
                    </a:p>
                  </a:txBody>
                  <a:tcPr marT="126000" marB="12600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Exact PES</a:t>
                      </a:r>
                      <a:endParaRPr lang="en-US" sz="2800" dirty="0"/>
                    </a:p>
                  </a:txBody>
                  <a:tcPr marT="126000" marB="126000"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VPT2</a:t>
                      </a:r>
                      <a:endParaRPr lang="en-US" sz="2800" baseline="30000" dirty="0" smtClean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3948</a:t>
                      </a:r>
                      <a:endParaRPr lang="en-US" sz="2800" dirty="0"/>
                    </a:p>
                  </a:txBody>
                  <a:tcPr marT="126000" marB="12600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4075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T="126000" marB="12600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4075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TOSH</a:t>
                      </a:r>
                      <a:endParaRPr lang="en-US" sz="2800" baseline="30000" dirty="0" smtClean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4171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-</a:t>
                      </a:r>
                      <a:endParaRPr lang="en-US" sz="2800" dirty="0"/>
                    </a:p>
                  </a:txBody>
                  <a:tcPr marT="126000" marB="12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/>
                        <a:t>-</a:t>
                      </a:r>
                      <a:endParaRPr lang="en-US" sz="2800" dirty="0"/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/>
                        <a:t>VCI</a:t>
                      </a:r>
                      <a:endParaRPr lang="en-US" sz="2800" b="0" dirty="0"/>
                    </a:p>
                  </a:txBody>
                  <a:tcPr marT="126000" marB="12600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/>
                        <a:t>4348</a:t>
                      </a:r>
                      <a:endParaRPr lang="en-US" sz="2800" b="0" dirty="0"/>
                    </a:p>
                  </a:txBody>
                  <a:tcPr marT="126000" marB="126000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/>
                        <a:t>4126</a:t>
                      </a:r>
                      <a:endParaRPr lang="en-US" sz="2800" b="0" dirty="0"/>
                    </a:p>
                  </a:txBody>
                  <a:tcPr marT="126000" marB="126000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4159</a:t>
                      </a:r>
                    </a:p>
                  </a:txBody>
                  <a:tcPr marT="126000" marB="126000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074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Polyatomic molecules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Complete set of all inverse </a:t>
            </a:r>
            <a:r>
              <a:rPr lang="en-US" dirty="0" err="1" smtClean="0"/>
              <a:t>bondlengths</a:t>
            </a:r>
            <a:endParaRPr lang="en-US" dirty="0" smtClean="0"/>
          </a:p>
          <a:p>
            <a:r>
              <a:rPr lang="en-US" dirty="0" smtClean="0"/>
              <a:t>Extract ‘optimal’ </a:t>
            </a:r>
            <a:r>
              <a:rPr lang="en-US" dirty="0" err="1" smtClean="0"/>
              <a:t>nonredundant</a:t>
            </a:r>
            <a:r>
              <a:rPr lang="en-US" dirty="0" smtClean="0"/>
              <a:t> set (Singular Values Decomposition of Wilson B-</a:t>
            </a:r>
            <a:r>
              <a:rPr lang="en-US" dirty="0" smtClean="0"/>
              <a:t>matrix – contains partial derivatives of all redundant internal coordinates with respect to </a:t>
            </a:r>
            <a:r>
              <a:rPr lang="en-US" smtClean="0"/>
              <a:t>Cartesian displacements)</a:t>
            </a:r>
            <a:endParaRPr lang="en-US" dirty="0" smtClean="0"/>
          </a:p>
          <a:p>
            <a:r>
              <a:rPr lang="en-US" dirty="0" smtClean="0"/>
              <a:t>Construct </a:t>
            </a:r>
            <a:r>
              <a:rPr lang="en-US" dirty="0" smtClean="0">
                <a:solidFill>
                  <a:srgbClr val="0000FF"/>
                </a:solidFill>
              </a:rPr>
              <a:t>2</a:t>
            </a:r>
            <a:r>
              <a:rPr lang="en-US" baseline="30000" dirty="0" smtClean="0">
                <a:solidFill>
                  <a:srgbClr val="0000FF"/>
                </a:solidFill>
              </a:rPr>
              <a:t>nd</a:t>
            </a:r>
            <a:r>
              <a:rPr lang="en-US" dirty="0" smtClean="0">
                <a:solidFill>
                  <a:srgbClr val="0000FF"/>
                </a:solidFill>
              </a:rPr>
              <a:t> derivative </a:t>
            </a:r>
            <a:r>
              <a:rPr lang="en-US" dirty="0" smtClean="0"/>
              <a:t>matrix in </a:t>
            </a:r>
            <a:r>
              <a:rPr lang="en-US" dirty="0" smtClean="0">
                <a:solidFill>
                  <a:srgbClr val="0000FF"/>
                </a:solidFill>
              </a:rPr>
              <a:t>inverse </a:t>
            </a:r>
            <a:r>
              <a:rPr lang="en-US" dirty="0" err="1" smtClean="0">
                <a:solidFill>
                  <a:srgbClr val="0000FF"/>
                </a:solidFill>
              </a:rPr>
              <a:t>bondlength</a:t>
            </a:r>
            <a:r>
              <a:rPr lang="en-US" dirty="0" smtClean="0"/>
              <a:t> coordinates</a:t>
            </a:r>
          </a:p>
          <a:p>
            <a:r>
              <a:rPr lang="en-US" dirty="0" smtClean="0"/>
              <a:t>Reconstruct exact 2</a:t>
            </a:r>
            <a:r>
              <a:rPr lang="en-US" baseline="30000" dirty="0" smtClean="0"/>
              <a:t>nd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8000"/>
                </a:solidFill>
              </a:rPr>
              <a:t>approximate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3</a:t>
            </a:r>
            <a:r>
              <a:rPr lang="en-US" baseline="30000" dirty="0" smtClean="0">
                <a:solidFill>
                  <a:srgbClr val="008000"/>
                </a:solidFill>
              </a:rPr>
              <a:t>rd</a:t>
            </a:r>
            <a:r>
              <a:rPr lang="en-US" dirty="0" smtClean="0">
                <a:solidFill>
                  <a:srgbClr val="008000"/>
                </a:solidFill>
              </a:rPr>
              <a:t>, 4</a:t>
            </a:r>
            <a:r>
              <a:rPr lang="en-US" baseline="30000" dirty="0" smtClean="0">
                <a:solidFill>
                  <a:srgbClr val="008000"/>
                </a:solidFill>
              </a:rPr>
              <a:t>th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derivative matrices in Cartesian coordinates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Water – bond stretch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48602"/>
              </p:ext>
            </p:extLst>
          </p:nvPr>
        </p:nvGraphicFramePr>
        <p:xfrm>
          <a:off x="457200" y="1451830"/>
          <a:ext cx="7972425" cy="4998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3679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Water – angle bend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545571"/>
              </p:ext>
            </p:extLst>
          </p:nvPr>
        </p:nvGraphicFramePr>
        <p:xfrm>
          <a:off x="457200" y="1476010"/>
          <a:ext cx="7971692" cy="4983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548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Polyatomic molecules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Inverse bond length coordinates aren’t great for angle bending</a:t>
            </a:r>
          </a:p>
          <a:p>
            <a:r>
              <a:rPr lang="en-US" dirty="0" smtClean="0"/>
              <a:t>Describe angle bending potential as:</a:t>
            </a:r>
          </a:p>
          <a:p>
            <a:endParaRPr lang="en-US" sz="1600" dirty="0" smtClean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66"/>
                </a:solidFill>
              </a:rPr>
              <a:t>(</a:t>
            </a:r>
            <a:r>
              <a:rPr lang="en-US" dirty="0" err="1" smtClean="0">
                <a:solidFill>
                  <a:srgbClr val="660066"/>
                </a:solidFill>
              </a:rPr>
              <a:t>cos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i="1" dirty="0" err="1" smtClean="0">
                <a:solidFill>
                  <a:srgbClr val="660066"/>
                </a:solidFill>
                <a:latin typeface="Arial"/>
                <a:cs typeface="Arial"/>
              </a:rPr>
              <a:t>θ</a:t>
            </a:r>
            <a:r>
              <a:rPr lang="en-US" dirty="0" smtClean="0">
                <a:solidFill>
                  <a:srgbClr val="660066"/>
                </a:solidFill>
              </a:rPr>
              <a:t> – </a:t>
            </a:r>
            <a:r>
              <a:rPr lang="en-US" dirty="0" err="1" smtClean="0">
                <a:solidFill>
                  <a:srgbClr val="660066"/>
                </a:solidFill>
              </a:rPr>
              <a:t>cos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i="1" dirty="0" err="1" smtClean="0">
                <a:solidFill>
                  <a:srgbClr val="660066"/>
                </a:solidFill>
                <a:latin typeface="Arial"/>
                <a:cs typeface="Arial"/>
              </a:rPr>
              <a:t>θ</a:t>
            </a:r>
            <a:r>
              <a:rPr lang="en-US" baseline="-25000" dirty="0" err="1" smtClean="0">
                <a:solidFill>
                  <a:srgbClr val="660066"/>
                </a:solidFill>
              </a:rPr>
              <a:t>e</a:t>
            </a:r>
            <a:r>
              <a:rPr lang="en-US" dirty="0" smtClean="0">
                <a:solidFill>
                  <a:srgbClr val="660066"/>
                </a:solidFill>
              </a:rPr>
              <a:t>)</a:t>
            </a:r>
            <a:r>
              <a:rPr lang="en-US" baseline="40000" dirty="0" smtClean="0">
                <a:solidFill>
                  <a:srgbClr val="660066"/>
                </a:solidFill>
              </a:rPr>
              <a:t>2</a:t>
            </a:r>
            <a:endParaRPr lang="en-US" sz="2400" baseline="40000" dirty="0">
              <a:solidFill>
                <a:srgbClr val="660066"/>
              </a:solidFill>
            </a:endParaRPr>
          </a:p>
          <a:p>
            <a:pPr marL="0" indent="0" algn="ctr">
              <a:buNone/>
            </a:pPr>
            <a:endParaRPr lang="en-US" sz="2400" baseline="30000" dirty="0" smtClean="0"/>
          </a:p>
          <a:p>
            <a:pPr marL="0" indent="0" algn="ctr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i="1" dirty="0" err="1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θ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i="1" dirty="0" err="1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θ</a:t>
            </a:r>
            <a:r>
              <a:rPr lang="en-US" baseline="-25000" dirty="0" err="1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baseline="4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baseline="40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7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Water – angle bend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508943"/>
              </p:ext>
            </p:extLst>
          </p:nvPr>
        </p:nvGraphicFramePr>
        <p:xfrm>
          <a:off x="457200" y="1482359"/>
          <a:ext cx="7987567" cy="4983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25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Water – angle bend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040026"/>
              </p:ext>
            </p:extLst>
          </p:nvPr>
        </p:nvGraphicFramePr>
        <p:xfrm>
          <a:off x="467544" y="1484784"/>
          <a:ext cx="7987567" cy="4999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7371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Summary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PES construction no longer a roadblock to accurate IR frequency calculations</a:t>
            </a:r>
          </a:p>
          <a:p>
            <a:r>
              <a:rPr lang="en-US" dirty="0" smtClean="0"/>
              <a:t>Offset quartic </a:t>
            </a:r>
            <a:r>
              <a:rPr lang="en-US" dirty="0" err="1" smtClean="0"/>
              <a:t>forcefield</a:t>
            </a:r>
            <a:r>
              <a:rPr lang="en-US" dirty="0" smtClean="0"/>
              <a:t> (automated construction) accurate to within 10s of cm</a:t>
            </a:r>
            <a:r>
              <a:rPr lang="en-US" baseline="30000" dirty="0" smtClean="0"/>
              <a:t>-1</a:t>
            </a:r>
          </a:p>
          <a:p>
            <a:r>
              <a:rPr lang="en-US" dirty="0" smtClean="0"/>
              <a:t>Including out of plane bending &amp; dihedral angle terms challenging but doable</a:t>
            </a:r>
          </a:p>
          <a:p>
            <a:r>
              <a:rPr lang="en-US" dirty="0" smtClean="0"/>
              <a:t>Aim to release code by mid-2014</a:t>
            </a:r>
          </a:p>
        </p:txBody>
      </p:sp>
    </p:spTree>
    <p:extLst>
      <p:ext uri="{BB962C8B-B14F-4D97-AF65-F5344CB8AC3E}">
        <p14:creationId xmlns:p14="http://schemas.microsoft.com/office/powerpoint/2010/main" val="249655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Acknowledgements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Marat </a:t>
            </a:r>
            <a:r>
              <a:rPr lang="en-US" dirty="0" err="1" smtClean="0"/>
              <a:t>Sibaev</a:t>
            </a:r>
            <a:endParaRPr lang="en-US" dirty="0" smtClean="0"/>
          </a:p>
          <a:p>
            <a:r>
              <a:rPr lang="en-US" dirty="0" err="1" smtClean="0"/>
              <a:t>Dr</a:t>
            </a:r>
            <a:r>
              <a:rPr lang="en-US" dirty="0" smtClean="0"/>
              <a:t> Clemens </a:t>
            </a:r>
            <a:r>
              <a:rPr lang="en-US" dirty="0" err="1" smtClean="0"/>
              <a:t>Altaner</a:t>
            </a:r>
            <a:endParaRPr lang="en-US" dirty="0" smtClean="0"/>
          </a:p>
          <a:p>
            <a:r>
              <a:rPr lang="en-US" dirty="0" smtClean="0"/>
              <a:t>University of Canterbury Doctoral Scholarships Scheme</a:t>
            </a:r>
          </a:p>
        </p:txBody>
      </p:sp>
    </p:spTree>
    <p:extLst>
      <p:ext uri="{BB962C8B-B14F-4D97-AF65-F5344CB8AC3E}">
        <p14:creationId xmlns:p14="http://schemas.microsoft.com/office/powerpoint/2010/main" val="895443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15907</TotalTime>
  <Words>1475</Words>
  <Application>Microsoft Macintosh PowerPoint</Application>
  <PresentationFormat>On-screen Show (4:3)</PresentationFormat>
  <Paragraphs>314</Paragraphs>
  <Slides>32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IR spectroscopy to molecular structure, conformations &amp; bonding</vt:lpstr>
      <vt:lpstr>How do H-bonds hold wood together?</vt:lpstr>
      <vt:lpstr>How do H-bonds hold wood together?</vt:lpstr>
      <vt:lpstr>How do H-bonds hold wood together?</vt:lpstr>
      <vt:lpstr>How do H-bonds hold wood together?</vt:lpstr>
      <vt:lpstr>Harmonic normal modes</vt:lpstr>
      <vt:lpstr>Harmonic normal modes</vt:lpstr>
      <vt:lpstr>Beyond the normal mode approximation</vt:lpstr>
      <vt:lpstr>Beyond the harmonic approximation</vt:lpstr>
      <vt:lpstr>Simple model system</vt:lpstr>
      <vt:lpstr>Simple model system</vt:lpstr>
      <vt:lpstr>Simple model system</vt:lpstr>
      <vt:lpstr>Zero-point energy (H2, kJ/mol)</vt:lpstr>
      <vt:lpstr>0→1 transition energy (H2, kJ/mol)</vt:lpstr>
      <vt:lpstr>Simple model system</vt:lpstr>
      <vt:lpstr>Zero-point energy (H2, kJ/mol)</vt:lpstr>
      <vt:lpstr>0→1 transition energy (H2, kJ/mol)</vt:lpstr>
      <vt:lpstr>But…</vt:lpstr>
      <vt:lpstr>Simple model system</vt:lpstr>
      <vt:lpstr>Simple model system</vt:lpstr>
      <vt:lpstr>Zero-point energy (H2, kJ/mol)</vt:lpstr>
      <vt:lpstr>0→1 transition energy (H2, kJ/mol)</vt:lpstr>
      <vt:lpstr>0→1 transition energy (H2, cm-1)</vt:lpstr>
      <vt:lpstr>0→1 transition energy (H2, cm-1)</vt:lpstr>
      <vt:lpstr>Polyatomic molecules</vt:lpstr>
      <vt:lpstr>Water – bond stretch</vt:lpstr>
      <vt:lpstr>Water – angle bend</vt:lpstr>
      <vt:lpstr>Polyatomic molecules</vt:lpstr>
      <vt:lpstr>Water – angle bend</vt:lpstr>
      <vt:lpstr>Water – angle bend</vt:lpstr>
      <vt:lpstr>Summary</vt:lpstr>
      <vt:lpstr>Acknowledgements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for anharmonicity</dc:title>
  <dc:creator>Deborah Crittenden</dc:creator>
  <cp:lastModifiedBy>Deborah Crittenden</cp:lastModifiedBy>
  <cp:revision>72</cp:revision>
  <dcterms:created xsi:type="dcterms:W3CDTF">2011-12-09T00:17:36Z</dcterms:created>
  <dcterms:modified xsi:type="dcterms:W3CDTF">2015-12-13T04:25:50Z</dcterms:modified>
</cp:coreProperties>
</file>